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1"/>
  </p:notesMasterIdLst>
  <p:sldIdLst>
    <p:sldId id="298" r:id="rId2"/>
    <p:sldId id="259" r:id="rId3"/>
    <p:sldId id="261" r:id="rId4"/>
    <p:sldId id="260" r:id="rId5"/>
    <p:sldId id="257" r:id="rId6"/>
    <p:sldId id="262" r:id="rId7"/>
    <p:sldId id="25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18" r:id="rId16"/>
    <p:sldId id="299" r:id="rId17"/>
    <p:sldId id="300" r:id="rId18"/>
    <p:sldId id="274" r:id="rId19"/>
    <p:sldId id="280" r:id="rId20"/>
    <p:sldId id="329" r:id="rId21"/>
    <p:sldId id="271" r:id="rId22"/>
    <p:sldId id="272" r:id="rId23"/>
    <p:sldId id="276" r:id="rId24"/>
    <p:sldId id="277" r:id="rId25"/>
    <p:sldId id="281" r:id="rId26"/>
    <p:sldId id="278" r:id="rId27"/>
    <p:sldId id="282" r:id="rId28"/>
    <p:sldId id="279" r:id="rId29"/>
    <p:sldId id="328" r:id="rId30"/>
    <p:sldId id="302" r:id="rId31"/>
    <p:sldId id="303" r:id="rId32"/>
    <p:sldId id="293" r:id="rId33"/>
    <p:sldId id="294" r:id="rId34"/>
    <p:sldId id="304" r:id="rId35"/>
    <p:sldId id="305" r:id="rId36"/>
    <p:sldId id="306" r:id="rId37"/>
    <p:sldId id="296" r:id="rId38"/>
    <p:sldId id="297" r:id="rId39"/>
    <p:sldId id="307" r:id="rId40"/>
    <p:sldId id="308" r:id="rId41"/>
    <p:sldId id="309" r:id="rId42"/>
    <p:sldId id="310" r:id="rId43"/>
    <p:sldId id="312" r:id="rId44"/>
    <p:sldId id="313" r:id="rId45"/>
    <p:sldId id="314" r:id="rId46"/>
    <p:sldId id="315" r:id="rId47"/>
    <p:sldId id="316" r:id="rId48"/>
    <p:sldId id="317" r:id="rId49"/>
    <p:sldId id="283" r:id="rId50"/>
    <p:sldId id="284" r:id="rId51"/>
    <p:sldId id="285" r:id="rId52"/>
    <p:sldId id="287" r:id="rId53"/>
    <p:sldId id="288" r:id="rId54"/>
    <p:sldId id="289" r:id="rId55"/>
    <p:sldId id="291" r:id="rId56"/>
    <p:sldId id="290" r:id="rId57"/>
    <p:sldId id="295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30" r:id="rId68"/>
    <p:sldId id="332" r:id="rId69"/>
    <p:sldId id="331" r:id="rId7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1577" autoAdjust="0"/>
  </p:normalViewPr>
  <p:slideViewPr>
    <p:cSldViewPr snapToGrid="0">
      <p:cViewPr varScale="1">
        <p:scale>
          <a:sx n="105" d="100"/>
          <a:sy n="105" d="100"/>
        </p:scale>
        <p:origin x="787" y="6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2-23T09:30:22.3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2831 5278 0,'13'0'359,"0"14"-359,27-14 16,-13 13-1,-1 0 1,-13-13-16,1 0 15,12 13 1,0-13 0,-12 0-1,12 0 1,1 0 15,-1 0-15,1 0-1,-1 0 1,-13 0 0,14 0-1,-1 0 1,-13 0 0,27 0-1,-13 0 1,-14 0-1,13 0 1,1 0 0,-1 0-1,1 0 1,-14 0 15,0 0-15,13 0-1,-12 0 17,-1 0-17,-13-13 95,0 0-95,-13 13-15,-1 0 32,1-13-32,0 13 15,0-14 16,0 1-15,-1 13 0,1 0-16,13-13 31,-13 13-15,0-13-1,-1 13 16,1 0 1,0-13-17,26 13 235,0 13-234,-13 0 0,14 0-1,-1-13 1,-13 13-16,0 1 15,26-14 17,-26 13-17,0 0 1,0 0 31,0 1-32,0-1 32,-13 0-31,13 0-16,0 0 31,0 1-15,-13-1-1,0 13 1,13-12 0,-14-1-1,-12 0 1,26 0 0,-26 1-1,12-1 16,1 0-15,0-13 15,0 0 47</inkml:trace>
  <inkml:trace contextRef="#ctx0" brushRef="#br0" timeOffset="5751.53">11509 4643 0,'-13'0'375,"0"0"-375,0 0 16,-14 0-1,1 0 17,13 0-32,-27 0 15,0 0 1,0 0 0,27 0-1,0 0 1,-27 0-1,1 0 17,12 0-32,1 0 15,12 0 1,-25 0 0,26 0-1,-1 0 1,-12 0 15,13 0-15,-1 0 15,1 0-15,0 0 15,13 14-16,-13-14 1,0 0 0,13 13-1,-14-13 1,1 13 0,13 0 46,-13-13-46,0 14-1,-1-1 1,14 0 31,-13 0-32,0 0 1,13 14 0,0-1-1,-27-12 1,27 25 0,-13-39-1,13 27-15,0-14 16,-13 13 15,13-12-15,-13 12-16,0-13 15,13 27 1,0 13 0,-14-27-1,14 1 1,0-1-1,0 1 1,0-1 0,0 27-1,0-40 1,0 1 0,0 25-1,0-12 1,0-14-1,0 27 17,14-1-17,-1-12 17,0-14-17,-13 0-15,0 1 16,0-1-1,0 0 1,13 13 0,-13-12-16,0-1 15,13 13 1,1 14 0,-14-27-1,13 1 1,0 25 15,0-12-15,-13-14-1,0 13 1,14-12 0,-1-1-1,-13 13 1,13-12-1,0-1 1,1 13 0,-1-13 15,0 1-31,0-1 16,0 27-1,1-40 1,-14 13-1,26 13-15,-13-26 16,1 27 15,-1-14-15,-13 0 0,39 0-1,-39 14 1,14-27-1,25 26 1,-25-12 0,12 12 15,-13-13-31,1-13 16,-1 0-1,-13 13-15,13 1 16,13-14-1,1 13 32,-27 0-47,13 0 16,14-13 0,-1 0 15,1 0-16,-14 0-15,0 0 16,13 0 0,14 0-1,-27 0 1,14 0 0,-1 0-1,-12-13 1,-1 0-1,13 13 1,1-13 0,-1-1 15,-13 14-31,1 0 16,25-13-1,1 0 1,-27 0-1,14 0 1,12-14 0,-25 14-1,12 0 1,-13 13-16,14-14 16,-14 14-1,0 0 1,14-26-1,-14 13 1,0 13 0,0-27 15,14 14-15,-27-13-1,26 12 1,-13 1-1,1 0 1,12-27 0,-26-13-1,27 27 1,-14 13-16,-13-1 16,13-12-1,0 13 1,-13-14-1,14 14-15,-14 0 16,13-40 15,0 26-15,-13 1 0,13-1-1,-13 14 1,0-26-1,0-14 1,0 39 0,0-12-1,0-27 1,-13 27 0,13-14-1,-13 40-15,0-40 16,13 14-1,0-27 1,-14 40 15,1-14-15,0-13 0,13 27-1,-13-13 1,-1-1-1,1 27 1,13-26 0,-13 13-1,0-1 1,-14 1 0,27 0-16,-13 0 15,0-1 1,0-12-1,-14 13 1,14-14 15,0 27-15,-1-26 0,14 13-1,-39 13 1,39-14-1,-14 1 1,1 0 0,-13 0-1,13-1 1,-27 1 0,27 0-1,-1 0 1,-12 0-1,13-1 1,-1 14 15,1 0-31,13-13 16,-26 13 0,13-13-1,-14 0 16,27-1-15,-26 1 0,12 13-1,1 0 1,0 0 0,0 0-1,0 0 1,-1 0-1,1 0 1,0 0 0,0 0 31,-14 0-32,1 0 1,12 0-1,1 0 1,0 0 0,-13 0-1,12 0 1,1 0 0,0 0-1,0 0 1,-1 0-1,1 0 1,-27 0 0,27 0-1,0 0 1,0 0 0,0 0-1,-1 0 1,1 0-1,0 0 1,-14 0 15</inkml:trace>
  <inkml:trace contextRef="#ctx0" brushRef="#br0" timeOffset="12987.24">15412 3916 0,'13'0'344,"14"0"-329,-1 0 1,1 0-1,-1 0 1,-13 0-16,0 0 16,14 0-1,-1 0 1,1 0 0,-1 0-1,-12 0-15,12 0 16,0 0-1,1 0 1,-1 0 0,14 0-1,-27 0 17,14 0-17,-14 0 1,0 0-1,0 0 1,1 0 0,-1 0-16,27 0 31,-27 0-15,0 0-1,0 0 1,14 0-1,-14 0 1,0 0 0,0 0 31,1 0-32,-28 0 110,-12 0-94,13 0-15,13-13-16,-40-1 16,14 14-1,12-13 1,1 13 0,13-13-1,-13 13 1,0 0-1,-1 0 1,1 0 15,0 0-15,0 0 31,26 0 312,0 0-359,14 13 16,-14-13-1,13 0 1,1 27 15,-14-27-15,0 0 0,1 0-1,-1 13 16,0-13 1,0 13-17,-13 0 17,0 1 108,0-1-140,-13-13 16,0 0-1,-14 0 1,14 13-16,-53 27 16,13-27-1,-13 13 1,13 1 0,40-14-1,-14 0 1,14-13-1,0 14 1,0-14 31,-1 0-31,14 13 109</inkml:trace>
  <inkml:trace contextRef="#ctx0" brushRef="#br0" timeOffset="22262.42">23680 3664 0,'-13'0'359,"0"-13"-343,0 13-1,-1 0-15,1-13 32,0 13-17,0-13 1,-1 13-1,1 0 1,0-13 0,0-1-1,-1 1 1,1 13 0,0 0-1,-13 0 1,12 0-1,-12-13 1,26 0 0,-13 13-1,-1 0 1,1 0 0,0 0-1,0 0 1,-14 0-1,14 0 1,0 0 15,0 0-31,-14 0 32,14 0-32,-14 0 31,14 0 0,0 0-15,0 0 15,-1 0-15,1 13 15,-13-13-16,-1 0 1,1 13 0,13 0 31,-1 1-32,1-14 16,0 13-15,0-13 0,13 13-16,-13 0 31,-1-13-15,14 13 15,0 1-16,-13-14 1,0 0-16,0 26 31,13-13 1,-14 1-32,14-1 15,0 0 1,0 0-1,0 1 1,-13 12 0,13 0-1,0-12 1,0 12 0,0-13 15,0 1-16,0-1 1,0 13 0,0-12-1,0-1 1,0 0 15,0 13-15,0-12-1,0-1 1,0 0 15,0 14-15,0-14 0,0 0-1,0 0 16,0 1-15,0-1 0,0 0-1,0 0 1,0 0 31,0 1-32,0-1 1,0 0 15,0-26 485,0-14-516,-13 14 16,13-13-1,-13-14 1,13 14-1,0-1-15,0 14 16,0-14 0,0-12-1,0 12 17,0 14-1,0 0 0,0 0 0,0-1 16,0 1-31,0 0-1,0 26 142,0 0-157,0 1 15,-14-14 1,14 26 0,0 1-1,-13-27-15,0 26 16,13 0-1,-13 14 1,13-27 0,0 14-1,0-1 1,0 14 0,0-14 30,0-12-30,0 12 0,0-13-1,0 1 1,0-1 0,0 0-16,0 0 15,0 0 1,0 1-1,0-1 1,0 13 0,0-12-1,0-1 1,13 0 0,0 14 15,-13 12-16,13-39 1,1 27 0,-14-14-1,0 13 1,0-12 0,13 12-1,0 1 1,0-1-1,-13 0 1,0-12 0,14-1-16,-1 0 15,-13 0 1,13 1 0,-13 12-1,13-13 1,1 14 15,-1-1 0,0-13-15,0 1 0,0 12-1,-13-13-15,27 14 16,-27-14-1,13 0 1,0 14 0,1-14-1,-1-13 1,0 40 0,0-40-1,0 26 16,14-13-15,-14 1 0,0-1-1,1-13 1,-1 0 0,0 13-1,14 0 1,-1 0-1,0 1 1,-12-14 0,12 13-1,14-13 1,-14 13 0,1 0-1,-1 1 1,1-14-1,-1 0 17,1 0-17,-1 0 1,1 0 0,-14 0-1,0 0 1,13 0-1,1 0 17,-14 0-32,0-14 15,14 14 1,-14-13 0,13 13-1,-12-13 1,-1 0 15,0 13-15,-13-14-1,13 1 1,14 0 0,-14-13 15,0 12-16,-13 1 1,14 0 0,-1-14-16,0 14 15,-13-13 1,26 12 0,-12-12-1,-1 0 1,13-1 15,-12 1-15,-1 12-1,-13-12 1,13 13 0,-13-14-1,13-12 1,1 25-1,-14-12 1,0-14 0,0 14 15,0 13-31,0-14 16,0-13-1,0 1 16,0-1-15,-14 27 0,14-40-1,-13 13 1,13 14 0,-26-40-1,12 26 1,1 27-1,13-27 1,-13 27 0,0-14-1,13-12 1,-27 25 0,14-12-1,13-1 1,-13 14-1,0 0 17,13 0-32,-14 0 15,14-1 1,0 1 0,-26 0-1,13 0 1,-1-14-1,14 14 1,-26 0 0,13 13-16,13-14 15,-27 1 1,27-13 0,0 13-1,-13-1 16,0 1-15,0 13 0,13-13 15,-14 13-15,1 0-16,13-13 15,-26 13 1,12-14-1,1 1 1,0 13 0,0 0-1,-14-13 1,14 0 0,0 13 15,0 0 0,-1 0-31,1 0 16</inkml:trace>
  <inkml:trace contextRef="#ctx0" brushRef="#br0" timeOffset="28579.32">14354 8877 0,'13'0'343,"0"-13"-343,27 13 16,-14 0 0,1-14-1,-1 14-15,1 0 16,-14 0 0,40-13-1,-40 13 1,27-13-1,-1 13 17,-12-13-17,-1 13 1,1 0 0,-14 0-1,13 0 1,-12 0-1,-1 0 1,0 0 15,0-14-15,1 14 0,-1 0-1,0-13 1,0 0-1,14 13 1,-14 0-16,0 0 16,0 0 15,1 0-15,-1 0-1,0 0 1,0 0-1,1 0 1,-1 0 15,0 0-15,0-13 0,-13-1-1,13 14 1,1 0-1,-1 0 79,-26-13 94,-1 13-188,14-13 15,-26 0 1,13 13 0,0 0 15,-14-13-16,14-1-15,0 14 47,-1 0-15,1 0-17,0 0 16,0 0 1,-1 0-1,14-13 94,14 13-47,12 0-62,-13 0-1,1 0 1,-1 13-16,0-13 0,0 14 16,1-14-1,12 0 1,-13 13 15,14 0-15,-27 0-1,26-13 1,-13 0 0,14 0 15,-27 13-16,0 1 17,0-1 46,0 0-63,0 0 1,0 1 0,-13-1-1,13 0 1,-14-13-16,1 13 16,0 1-1,13-1 1,-13 0-1,-1 0 1,14 14 15,-13-27-15,13 13 15,-13-13 0</inkml:trace>
  <inkml:trace contextRef="#ctx0" brushRef="#br0" timeOffset="37003.05">23879 8162 0,'-14'0'359,"1"0"-327,-13 0-17,12 0 1,1 0-16,-13 0 15,13 0 1,-14 0 0,14 0-1,-14 0 1,14 0 15,0 0-15,0 0 15,0 0-31,-1 0 16,1 0-1,0 0 1,0 0 15,-1 0-31,1 0 16,0 0 15,0 0-15,13 14 15,-27-14-15,14 0-1,13 13 1,-26 0-1,12-13 1,14 13 0,-13-13-1,0 0 1,0 14 15,-1-14-15,14 13 15,0 0-15,-26 0-1,13 0 1,13 1 0,-14-14-1,1 13 1,0 13-1,13-12 17,0-1-32,-13-13 15,0 13 1,13 0 0,-14 1 15,14-1-31,-13-13 15,0 0 1,13 13 0,0 0-1,-13 0 32,13 14-31,-14-27-16,14 13 31,0 0-15,-13-13-16,13 14 47,0-1-32,0 0-15,0 0 31,0 14-15,0-14 0,0 0-1,0 0 1,-13 1 0,0-14 15,13 13-16,0 0-15,0 0 16,0 14 0,0-14 15,0 0-31,0 0 31,0 1 0,0-1-15,0 0 15,0 0-15,0 1 0,0-1 15,0 0-16,0 0 1,0 1 0,0-1-1,0 0 1,0 0 15,0 0-15,0 1-16,0-1 15,0 0 1,0 0 0,0 14-1,0-14 1,0 14 0,0-1 15,0-13-16,0 0 1,13 1 0,-13-1-1,13 0 1,-13 0 15,0 1-31,13-1 16,-13 0-1,14-13 1,-14 27 0,0-14-1,0 0 1,13-13 0,0 13-1,-13 0 1,13-13-16,-13 14 15,14-1 17,-14 0-32,13 0 15,0-13 17,-13 27-17,13-27 1,0 13-1,-13 0-15,0 0 16,0 1 0,14-14-1,-1 13 1,-13 0 0,26 0 15,-12 1-16,-1-14 1,0 13 0,-13 0-1,27-13 1,-14 13 0,-13 1 15,13-14-16,0 13 1,14-13 0,-27 13-1,26 0 1,-13 0 0,1-13-16,-1 0 31,-13 14-16,0-1-15,13-13 16,0 0 0,1 0-1,12 0 17,-13 0-17,14 0 1,-14 0 15,13 0-15,14 0-1,-27 0 1,14 0 0,-1 0-1,-13 0 1,1 0-16,-1 0 15,0 0 1,0 0 0,1 0-1,12 0 1,-13 0 15,14-13 0,-1 13-15,1-14 15,-14 1-15,0 0 0,0 13-1,1 0 1,-1 0-16,0-13 15,-13 0 1,40-1 0,-27 14-1,0-13 1,0 0 15,1 13-15,-1 0-1,13-40 1,-12 27 0,-1 0-1,0-1-15,-13 1 16,0 0 0,13 0-1,0 0-15,1-1 31,-14 1-31,13 0 32,0 13-17,-13-13-15,0-1 16,13 1 0,-13 0 15,14 0-16,-14 0 1,26-1 15,-26 1-15,13 0 0,-13 0-16,0-1 15,0 1 1,0-13-1,13 26 1,-13-14 0,14 1-1,-14-13 1,0-1 15,0 14 0,13 0-15,0 0-16,-13-14 31,0 14-15,0 0-16,0-14 16,0 14-1,0 0 1,0-14-1,0 14 1,0-13 0,0 12-1,0-12 1,0-14 15,0 27-31,0 0 31,-13-27-15,13 14 0,-13 12-1,-1-12 1,1 13 0,13-14-1,0 14 1,-13 0-1,0 0 1,0-14 0,-1 14-1,14 0 1,-13 13 0,13-14 15,-26 1-16,26 0 1,-14 13 0,1 0-1,0-13 1,-13 0 0,12 13-1,1-14 1,0 1-1,0 13-15,-14-13 16,14 13 0,0 0-1,-14-13 1,27-1 0,-13 14 15,0-13-16,0 0 1,-14 0 0,1 13 15,12 0-31,1 0 31,0 0-15,0 0 31,-1 0-32,14-14-15,-13 14 16,0 0 0,0 0-1,0 0 1,-1 0 15,1 0-15,13-13-1,-13 0 95,0 0-79,13 0-15,-14 13-1,-12 0 1,26-14-1,-13 14 1,-1-13 0,1 13 15,0 0-15,0 0-1,13-13 16,0 0 63,0-1-78,0 1 93,13 13-62,0 0-31,14 0 15,-14 0-15,0 0-16,0 0 15,1 0 1,12 0-1,-13 0 1,14 0 0,-14 0 15,0 0-15,-13 13-1,0 1 1,27-14-1,-14 0 1,0 13 0,0-13-16,-13 13 31,14-13-15,-1 0-1,0 13 1,-13 1 15,13-14-15,1 13-1,-14 0 1,26-13 0,-13 0-1,-13 13-15,13-13 16,1 13-1,-1-13 1,0 14 0,0-1-1,14 0 17,-14-13-17,0 13 1,1 1-1,12-14 17,-13 13-17,0 0 1,1-13 0,-1 0 15,0 13-16,-13 1 17,0-1-32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2-23T09:31:29.95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6866 6972 0,'26'0'359,"14"0"-343,0 0-16,13 0 16,-27 0 15,-13 0-31,14 0 16,13 0-1,-1 0 1,-12 0-1,-1 0 1,14 0 0,-14 0-1,1 0 1,-1 0 0,14 0-1,-27 0 1,0 0-1,1 0-15,12 0 16,-13 0 15,14 0-31,-1 0 32,-13 0-32,14 0 15,-14 0 1,14 0-1,12 0 1,-12 0 15,-14 0-15,13 0 0,-12 0 30,-1 0-30,0 0 31,0 0-31,1 0-1,-1 0 16,0 0-15,-26 0 172,13-13-173,-13 13 1,-1 0-1,1-14 1,13 1 0,-13 13-1,0 0 1,13-13 0,0 0-1,-14 13 1,1 0-1,0 0 17,13-14-17,-13 14 1,-1 0 0,-12 0-1,13-13 16,0 13 1,-1 0-17,14-13 1,0 26 281,14-13-297,12 13 15,0 1 1,-12-1 0,-1-13-1,0 13 17,0-13-17,1 0 1,-1 0 62,-13 13 47,0 1-125,0-1 78,0 0-78,0 0 16,-27 0-1,14-13 1,0 27 0,0-14-1,-1 0 1,1 1-1,13-1-15,-13-13 16,13 13 0,-13-13-1,0 13 17,-1-13-17</inkml:trace>
  <inkml:trace contextRef="#ctx0" brushRef="#br0" timeOffset="10521.84">17529 5847 0,'0'14'406,"-14"-14"-390,1 0-1,0 0 1,13 13-1,0 0 1,-13-13 0,-1 0-1,1 13 1,-13 0 0,13-13-1,-1 14 1,1-14 15,0 0 0,0 0 1,-1 13-1,14 0 0,-13-13-31,0 13 47,0-13-16,0 0-31,13 14 141,-14-14-63,1 13-62,0 0 15,13 0-16,-13-13-15,-1 0 16,14 13 15,-13-13-15,13 14-16,-13-1 16,13 0 62,-13-13-78,-1 13 15,1 1 32,13-1-31,-13 0 93,0-13-93,13 13 15,-13 1-15,-1-14-1,14 13 1,0 0 0,-13-13-1,13 13-15,-13-13 16,0 0 15,13 13-31,0 1 16,-14-14-1,1 0 1,13 13 0,0 0-1,0 0 1,0 1 78,0-1-79,-13-13-15,13 13 31,-13-13 1,13 13-17,-14 1 17,14-1-17,0 0 1,0 0-1,0 0 1,0 14 15,0-14-15,0 0 0,-13 1-1,13-1 16,0 0-15,0 0 15,0 1 1,0-1-1,0 0 16,-13 0-32,13 0 1,0 1 109,0-1-94,-13-13-15,13 13-1,0 0 1,0 1 15,0-1 1,0 0-17,0 0 1,0 14-1,0-14 32,0 0-31,0 0 0,0 1-1,0-1 1,0 0 31,0 0-32,0 1 17,0-1-17,0 0 1,0 0 93,0 0-78,0 1 1,0-1-17,0 0 17,0 0-1,0 1-16,0-1 1,0 13 0,0-12-1,0-1 1,0 0 0,0 0-1,13-13 1,-13 13-1,0 1 1,0-1 0,13-13-1,-13 13 1,0 0 15,0 1 0,0-1-15,0 0 0,13-13 15,-13 13-15,0 1-16,14-14 46,-14 26-30,13-13 0,0 0 15,-13 14-15,13-27-1,-13 13 1,0 0-1,14-13-15,-1 14 32,0-1-17,-13 0 17,0 0-1,13 0-16,1-13 1,-14 14 15,0-1-15,13-13-16,0 13 16,0-13 15,-13 13-31,0 1 31,13-14-15,-13 13-1,14-13 1,-14 13 0,13 0 15,0-13-31,14 0 31,-27 14-31,13-1 16,-13 0 15,13-13-15,0 13-1,1-13 1,-1 13-1,0-13 1,0 14 0,14-14-1,-14 13 1,0-13 0,0 13-1,1 0 1,-1-13-16,13 0 31,-13 0 0,1 0-31,-1 0 32,0 0-17,0 0 1,1 0-1,-1 0 1,13 0 0,-12 0-1,-1 0-15,0 0 16,0 0 0,14 0-1,-1 0 1,-13 0-1,14 0 1,-14 0 31,0 0-16,1 0-31,-1 0 31,0 0-15,0 0 0,0 0 15,1 0-15,-1 0 30,0 0-30,0 0 0,1 0-1,-1 0 1,0 0 15,0-13-15,1 13-1,-1 0 1,0 0 0,-13-13-1,13 13 17,0-13-17,1 13 1,-1 0-1,0-14 1,0 1 0,14 13 15,-14-13-15,0 0-1,1 13 1,-1-13-1,0 13 1,0-14 0,-13 1-1,13 13 1,-13-13 0,14 13-16,-1 0 15,-13-13 1,0-1-1,13 14 1,0 0 15,1 0 1,-14-13-17,13 0 1,0 13-1,0-13 1,0 13 0,-13-14-1,14 1 1,12 0 0,-26 0-1,13 0-15,1 13 16,-1-14-1,0 1 1,0 13 15,-13-13-15,14 0 0,-14-1-1,13 14 1,-13-13-1,13 0 1,0 0 0,0-14-1,-13 14 1,0 0 0,14-14-1,-1 14 16,-13 0-15,13 0-16,-13-1 16,0 1-1,13 0 17,1 0-17,-14 0 1,0-14-1,0 14 1,0-14 0,0 14-1,13 0 17,-13 0-17,13-1 1,0-12-1,-13 13 17,0 0-32,0-1 15,0 1 17,0 0-32,0-14 31,0 14-16,0 0 1,0 0 0,0-1-1,0 1 1,0 0 0,0-13-1,0 12 1,0 1-1,0 0 1,0 0 0,0-1-1,0 1 1,0 0 0,0 0-1,0-14 1,-13 14-1,0-13 1,13 12 15,0 1-31,-13 0 16,-1 0 0,14-1-1,-13 1 1,13-13-1,-13 26 1,13-13 0,-13 13-1,13-14 17,-14 1-17,14 0 16,-13 0-31,0 13 16,13-14 0,-13 1-1,0 0 1,13 0 0,-40-1-1,40-12 1,-13 26-1,-1 0 1,14-13 0,-13 0 15,0-1-15,0 14-1,-1-13 16,1 0-15,0 13 0,0-13-1,13-1 1,-13 14 0,13-13-16,-14 13 31,1-13-16,13 0 1,-13 13 0,0 0-1,-1-14 1,1 1 0,0 0 15,0 13 0,0 0 0,-1 0 1,1-13-1,0 0-16,-14 13 17,14 0-1,0-14 16,0 14-32,-1-13 48,1 13-47,0 0-1,13-13 1,-13 13-16,0 0 15,-1 0 1,1 0 0,0 0-1,0 0 17,-1 0-1,14-13-16,-13 13 1,0-14 0,0 14-1,-14 0 1,14 0 15,0 0-15,0 0 15,-1 0 16,1 0-31,13-13-1,-13 13 16,0 0-15,-1 0 15,1 0-15,0 0 62,0 0-31,-1 0-31,1-13-1,0 13 63,0 0 157,0 13-204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1T10:48:35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2487 8506 0,'-13'0'469,"0"14"-453,-1-14-1,1 0 1,0 13 0,0 0-1,-1-13 1,1 13-16,0-13 15,-13 27 1,26-14 0,-14-13-1,1 13 1,13 0-16,-13-13 16,0 14-16,-1-14 15,14 13-15,-13-13 16,0 13-16,13 0 31,0 1-15,-13-14-16,13 13 0,-14-13 15,14 13-15,0 0 16,-13-13 15,13 13-31,-13 1 16,13-1 15,0 0-15,0 0-1,0 1 17,0-1-17,0 0 1,0 0-1,0 1-15,13-14 16,-13 13-16,0 0 16,0 0-1,13-13 1,1 13 15,-14 1-15,13-14-1,-13 13 1,13-13-16,-13 13 16,13-13-1,-13 13 1,14 1 15,-1-1-15,0 0 31,0 0-32,1-13 1,-14 14 0,13-1-1,0 0 1,0-13-1,0 0 1,1 0 0,-14 13-16,13-13 15,0 13 1,0-13 0,-13 14-1,14-14-15,-1 13 16,0 0-1,0-13 1,-13 13 0,14-13-1,-1 0-15,0 14 0,0-14 47,0 0-31,-13 13-16,14-13 31,-1 0-31,0 0 16,0 0 15,1 0-15,-1 0-16,0 0 46,0 0-30</inkml:trace>
  <inkml:trace contextRef="#ctx0" brushRef="#br0" timeOffset="2500.57">2500 8506 0,'14'0'422,"-1"0"-422,0 0 15,0 0-15,0 0 16,14 0-16,-1 0 16,-12 0-1,-1 0-15,13 0 16,-12 0-16,12 0 16,-13 0-1,14 0 1,-14 0-1,0 0 1,14 0-16,-14 0 16,13 0-16,14 0 15,-27 0-15,53 0 16,-26 0-16,13 0 16,-13 0-16,-1 0 0,1 0 15,0 0 1,-27 0-16,0 0 15,0 0-15,1 0 16,-1 0 0,0 0-16,0 0 15,14 0-15,-14 0 16,13 0-16,1 0 16,-14 0-1,14 0 1,-14 0-16,0 0 15,0 0-15,0 0 16,14 0 0,-14 0-16,0 0 15,14 0 1,-14 14-16,53-14 0,-13 0 16,27 0-16,12 0 15,1 0-15,13 0 16,-14 0-16,1 0 15,-40 0-15,13-14 16,-26 14-16,-27 0 16,13 0-16,-13 0 0,1 0 15,-1 0 1,0 0 0,0 0-1,1 0 16,-1 0 1,0 0-17</inkml:trace>
  <inkml:trace contextRef="#ctx0" brushRef="#br0" timeOffset="4948.1">2950 8559 0,'0'13'469,"0"14"-454,0-14 1,0 0-1,0 14 1,0-14 0,0 0-1,0 1 1,0-1 0,0 0-1,0 0-15,0 0 16,0 1-1,0-1 17,0 0-17,0 0 1,0 1 15,0-1-31,0 0 16,0 0-1,0 1 1,0-1 0,0 0-1,0 13 1,0-12 0,0-1-1,0 0 1,0 0-16,0 1 31,0-1-31,0 0 16,0 0-1,0 1 32,0-1-31,0 0-1,0 0 32,0 0-31,0 1 62,0-1-62</inkml:trace>
  <inkml:trace contextRef="#ctx0" brushRef="#br0" timeOffset="7700.55">2500 8771 0,'0'26'328,"0"-12"-312,0-1-16,0 0 15,0 0-15,0 1 16,0-1 0,0 0-1,0 0 17,0 0-32,0 1 46,0-1-30,14-13 15,-14 13-15,13-13 0,0 0 15,0 0-16,0 0 17,1 0-1,-1 0 0,0 0 0,0 0-15,1 0 0,-1 0 15,0 0 0,0 0 16,1-13-16,-1 13-31,-13-13 16,0-1 15,0 1 0,0 0-15,0 0 15,0 0 1,0-1-1,0 1-16,0 0 17,0 0-1,0-1-15,0 1 15,-13 13 78,13-13-109,-14 13 47,14-13-47,-13 13 47,0 0-31,0 0 15,-1 0-16,1 0 17,0 0 124,0 0-140,-1 0 15,1 0 0</inkml:trace>
  <inkml:trace contextRef="#ctx0" brushRef="#br0" timeOffset="10747.74">2633 9208 0,'13'0'360,"0"0"-360,0 0 15,1 0-15,-1 0 16,0 0-1,0 0-15,0 0 16,14 0 0,-14 0-1,0 0 1,1 0 0,-1 0-1,0 0 1,0 0 15,0 0-15,1 0-1,-1 0 1,0 0 0,0 0-16,1 0 15,-1 0-15,0 0 16,0 0-16,1 0 15,-1 0-15,0 0 16,0 0 0,0 0-16,1 0 31,-1 0-31,0 0 16,0 0-1,1 0 1,-1 0-16,13 0 15,-12 0 17,-1 0-32,0 0 15,0 0 1,0 0-16,1 0 16,-1 0-16,0 0 15,0 0-15,14 0 16,-14 0-16,0 0 15,1 0-15,-1 0 16,0 0-16,0 0 16,0 0-16,1 0 15,-1 0-15,0 0 16,0 0-16,1 0 16,25 0-16,-12 0 0,-1 0 15,-13 0 1,14 0-16,-1 13 15,1-13 1,-14 0-16,0 0 16,14 0-16,-1 0 15,-13 0 1,1 0 0,-1 0-16,0 0 15,14 13-15,-14-13 16,0 0-1,0 0-15,0 0 16,14 0 0,-14 0-1,14 0-15,-14 0 0,13 0 16,-12 0-16,-1 13 16,0-13-16,0 0 15,0 0-15,14 0 16,-1 0-1,-12 0-15,-1 0 16,0 0-16,0 0 16,14 0-16,-1 0 15,1 0 1,-14 0-16,13 0 16,-12 0-1,12 0-15,-13 0 16,0 0-1,1 0 1,-1 0-16,13 0 16,-12 0-1,-1 0-15,0 0 0,0 0 16,1 0 0,12 0-1,-26 13-15,13-13 16,0 0-16,14 0 15,-14 0 1,0 0-16,1 0 16,-1 0-1,0 0-15,0 0 16,1 0 0,-1 0-1,0 0 16,0 0 32</inkml:trace>
  <inkml:trace contextRef="#ctx0" brushRef="#br0" timeOffset="88719.2">3201 8784 0,'0'13'406,"0"1"-390,0-1-16,0 0 31,0 0-31,14-13 16,-14 14-1,0-1-15,0 0 16,0 0 15,0 0-15,0 1 31,0-1-32,0 0-15,0 0 32,0 1-17,0-1 32,13-13 47,0 0-79</inkml:trace>
  <inkml:trace contextRef="#ctx0" brushRef="#br0" timeOffset="90087.76">3440 8996 0,'0'26'407,"-14"-26"-392,14 14 1,0-1-1,-13-13 1,0 0 0,13 13-1,0 0 1,0 0-16,-13 1 62,13-1-46</inkml:trace>
  <inkml:trace contextRef="#ctx0" brushRef="#br0" timeOffset="92965.19">3453 8797 0,'13'0'360,"0"0"-314,-13-13-46,27 13 16,-27-13 0,26 13-1,-26-13 1,13 13-16,1 0 16,-1 0-1,0 0 1,0 0-1,1 0 1,-1 0-16,0 0 16,0 0-1,0-14-15,1 14 16,-1 0-16,0 0 16,0 0-1,1 0 1,-1 0-16,0 0 31,0 0-15,1 0 15,-1 0-15,-13 14 30,0-1-30,-13 0 0,-1 0-1,1-13 1,13 14-16,-13-1 16,13 0-1,-13-13-15,-1 0 16,14 13 15,-13-13-15,0 0-1,13 14 48,13-14 93,14 0-140,-14 0-16,0 0 15,0 0 1,-13 13-16,27-13 16,-14 0-16,0 0 15,0 0-15,1 0 16,-14 13-1,13-13 1,0 0-16,-13 13 16,13 0-16,1-13 15,-1 14 17,-13-1-32,13-13 15,-13 13 1,13 0-16,-13 1 15,14-1 1,-14 0 0,0 0 15,0 1-15,0-1-16,-14-13 31,1 13-16,0-13 1,13 13 0,-13-13-16,-1 0 15,1 0 17,0 0-17,0 0-15,-1 0 16,1 0-1,0 0-15,-13 0 16,12 0 0,1 0-1,0 0-15,-14 0 16</inkml:trace>
  <inkml:trace contextRef="#ctx0" brushRef="#br0" timeOffset="121241.02">4141 9049 0,'0'13'735,"-13"0"-720,-1 0 17,14 1-1,-13-14 16,13 13-47,0 0 47,-13-13-32,13 13-15,-13-13 32,-1 0-17,1 0 63</inkml:trace>
  <inkml:trace contextRef="#ctx0" brushRef="#br0" timeOffset="125501.4">4273 8731 0,'0'13'515,"0"1"-499,0-1-1,0 0 1,-13-13 0,13 13 15,0 1-15,-13-1 15,13 0 0,0 0-15,0 1 15,0-1-15,0 0 124,0 0-62,0 0-31,13-13-16,0 0 1,0 0-17,0 0 32,1 0-47,-1 0 16,0 0-1,0 0-15,1 0 32,-1 0-17,0 0 1,0 0 0,1 0-1,-1 0 1,0 0-16,0 0 31,0 0 0,-26-13 110,0 13-125,0-13-16,0 13 15,-1-13 1,1 13-1,0 0 32,13-13-47,-13 13 16,-1 0 156,14 13 93,0 0-265,0 0 16,0 0-16,0 1 31,0-1-15,0 0 0,0 0-16,0 1 15,0-1 1,0 0-1,0 0 32,0 1-31,0-1 0,0 0 30,0 0-30</inkml:trace>
  <inkml:trace contextRef="#ctx0" brushRef="#br0" timeOffset="188836.48">4696 8916 0,'0'14'406,"0"-1"-390,0 0 15,0 0 0,0 1-31,-13-1 47,0-13-31,13 13-1,0 0 17,-13 1-17,-1-1 17,14 0-1,0 0-16</inkml:trace>
  <inkml:trace contextRef="#ctx0" brushRef="#br0" timeOffset="191572.49">5173 8705 0,'-14'0'266,"1"0"-250,0 0-1,-14 0-15,1 0 0,13 0 0,0 0 16,-1 0-16,1 0 16,0 0-16,0 0 15,-1 0 1,1 0-16,-13 0 15,12 0-15,-12 0 16,13 0 0,0 0-16,-14 0 15,1 0-15,12 0 16,1 0-16,0 0 16,0 0-16,-1 0 15,1 0-15,0 0 16,0 0-1,0 0 17,-1 0-17,14 13 79,0 0-94,0 0 16,0 14-1,14-14 1,-14 0 0,0 1-16,13-1 31,0 0-31,-13 0 31,0 1-15,0-1-1,13-13 32,0 0-31,1 0 15,-1 0-15,0 0-1,0 0-15,1 0 16,-1 0 0,-13-13-16,13 13 15,0-14 1,14 14-16,-14 0 15,0 0-15,0 0 16,1 0 0,-1 0-1,0 0 1,0 0 0,1 0-16,-1 0 15,0 14 1,0-14-1,1 13 1,-1-13 0,-13 13-16,13 0 31,-13 0 0,0 1-31,0-1 16,0 0-1,0 0-15,-13 1 32,13-1-17,-13-13 48,-1 0-32,1 0-15,0 0-1</inkml:trace>
  <inkml:trace contextRef="#ctx0" brushRef="#br0" timeOffset="193014.67">5345 9022 0,'0'14'313,"0"-1"-298,0 0 1,0 0-16,-14-13 15,14 27 1,0-14 0,-13-13-1,13 26 1,-13-26 0,13 14-1,0-1-15,0 0 16,-13-13-16,13 13 15,-14 1 1,1-1 0,13 0-16,0 0 15,-13-13 1,13 13 15,0 1-31,-13-14 94</inkml:trace>
  <inkml:trace contextRef="#ctx0" brushRef="#br0" timeOffset="195038.72">5450 8824 0,'14'0'297,"-1"0"-281,0 0-1,0 0 1,1 0 0,-1 0-16,0-13 0,0 13 15,0 0 1,1 0-1,-1 0 1,0 0-16,0 0 31,1 0-15,-1 0 15,0 0-15,0-14-16,1 14 31,-1 0-31,0 0 63,0 0-48,-13 14 79,0-1-78,0 13-1,0-12 1,0 12-1,-13 0-15,13-12 16,0-1 0,0 0-1,0 14-15,0-14 32,0 13-17,-13-12-15,13-1 16,0 0-1,0 0-15,0 0 0,0 1 16,0-1 0,0 0-1,0 0 17,0 1-17,0-1 1</inkml:trace>
  <inkml:trace contextRef="#ctx0" brushRef="#br0" timeOffset="196451.87">5543 9049 0,'26'0'313,"1"0"-298,-14 0-15,0 0 16,1 0 0,-1 0-16,0 0 15,0 0 1,14 0 0,-14 0-1,0 0 1,0 0-16,1 0 15,-1 0 1,0 0 0,0 0-1,1 0 1,-1 0 15,0 0 0,0 0-15,1 0 93</inkml:trace>
  <inkml:trace contextRef="#ctx0" brushRef="#br0" timeOffset="197645.29">6032 9088 0,'0'14'312,"0"-1"-296,0 0-16,0 0 16,0 1-1,0-1 1,0 0-16,0 14 15,0-14 1,0 0-16,0 0 31,0 0-31,0 1 16,-13-14 0,13 13-1,0 0 1,-13 0 31,13 1-32,0-1-15</inkml:trace>
  <inkml:trace contextRef="#ctx0" brushRef="#br0" timeOffset="200117.01">6138 8837 0,'14'13'296,"-14"1"-280,13-14 0,-13 13-1,13 0 1,0-13 15,-13 13-31,0 0 16,13-13-1,1 14-15,-1-14 16,-13 13-16,13-13 16,0 0-1,-13 13-15,14-13 16,-14 13-16,13-13 16,0 0-16,0 14 15,1-14 1,-14 13-16,13-13 15,0 13 1,0 0 0,-13 1-16,0-1 47,0 0-32,0 0 16,-13 0-15,0 1 0,0-14-16,-1 0 15,1 0-15,0 0 16,0 0 0,-1 0-1,1 0 1,0 0-1,0-14 1,-1 1 0,1 13 15,13-13-15,-13 13-16,13-13 15,0 0 16,0-1-15,0 1 0,0 0-16,0 0 15,13 13 1,-13-14 0,0 1-1,0 0 1,13 13-1,1-13-15,-14-1 0,13 1 16,-13 0-16,13 0 16,0 13-1,-13-13 1,0-1-16,14 14 31,-14-13-31,0 0 16,0 0-1,0-1 32,13 1-31,-13 0 46,0 0-46,0-1 0,0 1-1,-13 0-15,-1 0 16,1 13 0,0 0-16,13-13 15,-13 13-15,-1-14 16,1 14-1,0 0 1,0 0-16,0 0 47,-1 0-31,14 14-1,-13-1-15,0 0 16,13 0-1,-13 0 1,13 14-16</inkml:trace>
  <inkml:trace contextRef="#ctx0" brushRef="#br0" timeOffset="201561.03">6641 9155 0,'0'13'297,"0"0"-297,-13-13 16,13 13-1,-13 1-15,-1-1 16,1-13-1,13 13 1,0 0 0,-13-13-1,0 0 1,13 13 0,-14-13-1,1 0 16</inkml:trace>
  <inkml:trace contextRef="#ctx0" brushRef="#br0" timeOffset="203754.68">6839 8758 0,'-13'0'313,"0"0"-298,0 0 1,0 0-16,-1 0 31,1 0-15,13 13 62,0 0-47,0 0-15,0 1 15,0-1 0,27-13-15,-1 0 15,-13 0-31,0 0 32,1 0-17,-1 0 1,0 0-1,0-13 32,1 13-31,-14-14-16,0 1 16,13 13-1,0 0 16,-13-13-15,13 0 0,1 13 31,-14-14-32,0 1 1,13 13 109,0 13-110,-13 14 1,0-14-16,0 0 16,13 14-16,-13-14 15,0 14-15,13-14 16,1 0-16,-14 0 16,0 0-16,0 1 15,0-1 1,0 0-16,0 0 15,0 1 1,0-1-16,0 0 16,0 0-1,0 1 1,-14-14 0,14 13-1,-13-13 1,0 0-1,0 0-15,13 13 0,0 0 16,-13-13-16,-1 0 16,14 13-16,-13-13 47,0 0-32,0 0 16,-1 0-15</inkml:trace>
  <inkml:trace contextRef="#ctx0" brushRef="#br0" timeOffset="205350.79">7316 9247 0,'0'13'406,"0"1"-406,0-1 16,0 0-1,0 0 1,-14-13-1,14 14-15,-13-14 0,13 13 16,-13 0-16,0-13 16,13 13-1,-13 0-15,-1-13 0,14 14 16,-26-1 0,13 0-1,-14 0 1,14-13-16,13 14 15,-13-14-15,0 13 16,-1-13 15,1 13 1,0-13-17</inkml:trace>
  <inkml:trace contextRef="#ctx0" brushRef="#br0" timeOffset="207550.91">7395 8731 0,'13'13'281,"-13"1"-265,0 12 0,0-13-16,0 14 15,0-14 1,0 0-16,0 1 15,0-1-15,14 13 16,-14 1-16,0-14 16,0 0-1,0 0-15,0 1 16,0-1-16,0 0 16,0 0-1,0 1 1,13-14-1,-13 13 1,0 0 0,13-13 93</inkml:trace>
  <inkml:trace contextRef="#ctx0" brushRef="#br0" timeOffset="208653.96">7646 8758 0,'0'13'219,"14"0"-203,-14 14-16,13-14 15,-13 0-15,0 14 16,0-14-16,0 0 15,0 13-15,0-12 16,0-1-16,0 13 16,0-12-16,0 12 15,0-13 1,0 1-16,0-1 16,0 0-16,0 0 15,0 0 1,0 1-16,0-1 15,0 0 17,0 0-1</inkml:trace>
  <inkml:trace contextRef="#ctx0" brushRef="#br0" timeOffset="213370.34">4432 8506 0,'26'0'282,"1"0"-267,-1 0-15,-13 0 16,14 0-16,-14 0 15,0 0 1,14 0-16,-14 0 16,0 0-16,27 0 15,-14 0-15,27 0 16,0 0-16,13 0 16,0 0-16,-13 0 15,14-13-15,-15 13 16,-25 0-16,13 0 15,-14 0-15,1 0 16,-1 0-16,14-13 16,-1 13-16,14 0 15,40-13-15,13 13 16,66-14-16,-14 1 16,28-13-1,-81 13-15,-12-1 16,-40 14-16,-27-13 15,1 13-15,-14 0 16,0 0-16,1 0 16,12 0-1,-13 0 1,14 0 0,-1 0-16,14 0 15,13 0-15,0 0 16,-14 0-16,14 0 15,-13 0-15,-14 0 16,14 0-16,-13 0 16,-14 0-16,13 0 15,-12 0-15,-1 13 16,13-13 0,1 14-16,-14-14 15,40 13-15,-13-13 16,-14 0-16,14 0 15,-1 0-15,-25 13 16,12-13-16,0 0 16,-26 13-16,27-13 15,-1 13-15,1 1 16,-14-14 0,0 0-16,14 0 15,-14 0 1,0 0-16,0 13 15,1-13-15,-1 13 16,0-13 0,0 0-16,1 13 15,-1-13-15,0 0 16,0 0-16,1 14 16,12-14-16,-13 13 15,0-13-15,14 13 16,-1-13-1,-12 13-15,-1-13 16,0 0-16,0 13 16,1-13-16,-1 14 15,0-14 1,-13 13-16,13 0 16,0-13-16,-13 13 15,14 1 1,12-1-16,-26 13 15,13-12 1,1-14-16,-1 26 16,-13-13-1,13-13-15,0 13 0,-13 1 16,0-1-16,13 0 16,-13 0-16,0 1 15,0 12-15,14-26 16,-14 27-16,0-1 15,13-13-15,-13 0 16,13 1-16,-13-1 16,0 0-1,0 0-15,0 1 0,0-1 16,0 0 0,0 0-16,0 14 15,0-1 1,0 1-16,-13-27 15,13 13-15,0 0 16,0 0-16,0 1 16,0-1-16,-13-13 15,13 13 1,0 0-16,-14-13 16,14 14-16,0-1 15,-13 0-15,0-13 16,13 13-1,-13 0 1,0-13-16,-1 14 16,1-14-1,13 13-15,-13-13 16,0 13-16,-1-13 16,1 0-16,0 0 15,-13 13 1,12-13-16,14 14 15,-26-14-15,13 0 16,-1 0 0,-12 13-16,13-13 15,-1 13-15,1-13 16,-13 0-16,-1 0 16,14 0-16,-13 0 15,-14 0 1,27 0-16,-27 0 15,27 0-15,-27 0 16,0 0-16,14 0 16,-14 0-16,1 0 15,25 0-15,-25 0 16,12 0-16,1 0 16,-14-13-16,0 13 15,14 0-15,-14-13 16,-13 13-16,14 0 15,12-14-15,-26 14 16,14 0-16,12 0 16,-26 0-16,13-13 15,1 13 1,12-13-16,-12 13 16,-14 0-16,0 0 15,13 0-15,0-13 16,-12-1-16,-1 1 15,13 13-15,-13 0 16,0-13-16,13 13 16,-13-13-16,27 13 15,-27-13-15,13-1 16,-12 1-16,12 13 16,0-13-16,-13 13 15,0-13-15,27 13 16,-27-14-16,0 14 15,13-13-15,1 13 16,-1-13 0,-13 13-16,13 0 15,14-13-15,-14 13 16,1-14-16,12 14 16,-13 0-16,1 0 15,25 0-15,-25-13 16,-1 13-16,14 0 15,-1 0-15,1 0 16,12 0-16,-12 0 16,13 0-16,0 0 15,-1 0-15,1 0 16,-13 0-16,12 0 16,1 0-16,-13 0 15,12 0-15,1 0 16,-13 0-1,13 0-15,-1 0 16,-12 0-16,13 13 16,-1-13-16,-12 14 15,13-14-15,-14 0 16,14 0-16,-13 13 16,12-13-1,1 0 1,-13 13-16,26 0 15,-27-13 1,14 0 0,0 0-1,0 0 1,-1 0 0,1 0-1,13 14-15,-13-14 16,0 0-1,-1 0-15,1 13 16,0-13 0,13 13-1,-13-13-15,-1 0 16,1 0-16,13 13 16,-13-13-16,0 0 15,0 0 32,-1 0-31,1 0-1,0 0 17,13 14 14,0-1-14,0 0-17</inkml:trace>
  <inkml:trace contextRef="#ctx0" brushRef="#br0" timeOffset="-127093.38">7924 8811 0,'40'0'578,"0"0"-562,-14 0-16,1 0 16,-1 0-16,0 0 15,14 0-15,0 0 0,0 0 16,12 0-16,-12 0 16,26 0-16,-39 0 15,39 0 1,0 0-16,13 0 0,-52 0 0,26 0 15,-14 0-15,-12 0 16,-1 0-16,27 0 16,-26 0-1,12 0-15,-12 0 16,26 0-16,-13 0 0,-14 0 16,27 0-16,0 0 15,0 0-15,-27 0 16,14 0-16,0 0 15,26 0-15,-40 0 16,14 0-16,0 0 0,-14 0 16,14 0-16,-1 0 15,-12 0-15,13 0 16,-1 0-16,-12 0 16,12 0-16,1 0 15,-14 0-15,14 0 0,-13 0 16,12 0-16,-12 0 15,12 0-15,-12 0 16,-1 0-16,-12 0 16,-1 0-16,0 0 15,0 0-15,1 0 16,-1 0-16,0 0 16,0 0-1,0 0 1,-26 0 78,0-14-79,0 14 1,-14-26-16,1 13 15,26-1-15,-27 14 16,14 0 0,0 0-16,13-13 0,-13 13 15,-1-13-15,1 0 32,0 13-17,13-13 16,-13-1-31,0 14 32,-1-13-32,1 13 31,0-13-31,0 0 31,-1 13-15,1 0-1,26 0 110,1 0-125,-14 13 16,13-13-16,40 13 16,-27 14-16,14-14 15,-14 13-15,14-13 16,-13 1-16,-14-1 0,13-13 16,-13 13-1,-13 0-15,14-13 16,-1 14-16,0-14 15,0 13 17,1-13-17,-14 13 17,0 0-32,0 1 46,-14-14-46,14 13 16,-13-13 0,0 26-16,0-13 15,-1-13-15,14 14 16,-26 12-16,13-26 16,0 13-16,-1 1 15,1-1-15,0 0 16,13 0-16,-13-13 15,13 14-15,-14-14 16,14 13 0,-13-13-16,13 13 15,-13-13-15,13 13 32,-13-13-17</inkml:trace>
  <inkml:trace contextRef="#ctx0" brushRef="#br0" timeOffset="-124586.79">9022 8374 0,'-13'0'406,"13"13"-390,-13-13-1,0 0-15,13 14 16,-14-1-16,1-13 15,0 0-15,0 0 16,13 13-16,-14 0 16,1-13-16,0 0 15,0 0-15,0 13 16,13 1 0,-14-14-16,1 0 15,0 0-15,13 13 16,0 0-16,0 0 15,0 1 1,0-1 0,0 0 15,0 0-15,0 0-1,0 1 1,26-1-1,-26 0 1,14-13-16,-1 0 16,-13 13-16,13-13 15,0 14 1,0-14-16,1 0 16,-1 0-1,0 0-15,0 0 16,14 0-1,-1 0 1,-12 0 0,-1 0-1,13 0-15,-13 0 16,1 0 15,-1 0-15,0 0-1,0 0 1,-13-14 0,14 14 15,-1 0-15,-13-13-16,13 0 31,-13 0-16,13-1 1,-13 1 0,14 0-16,-14 0 15,0 0 1,0-1 0,0 1-1,0 0-15,0 0 31,0-1-15,0 1 0,0 0-1,-14 0 1,14 0 0,0-1-16,-13 14 15,0 0 16,13-13-15,0 0-16,-13 13 16,-1 0 46,1 0-46,0 0-1,0 0-15,-1 0 32,1 0-17,0 0 1,0 0 0</inkml:trace>
  <inkml:trace contextRef="#ctx0" brushRef="#br0" timeOffset="-120662.54">10372 8427 0,'0'13'282,"-14"0"-282,14 14 15,-13-27-15,-13 26 16,26 1-16,-13-14 16,13 13-1,-14-26-15,14 27 16,0-14-1,-13 14-15,13-14 16,0 13-16,-13 1 16,13-14-16,-13 0 15,13 14-15,-14-1 16,1 1 0,13-14-16,0 0 15,0 14-15,0-1 16,0-13-1,0 14 1,0-14-16,0 13 16,0-12 15,0 12-31,0-13 16,13 1-1,-13-1-15,0 0 16,0 0-1,14-13-15,-14 13 16,13 1-16,0-14 16,-13 13-1,13 0-15,1-13 16,-14 13-16,13-13 16,0 0-1,-13 14-15,13-14 16,0 0-16,-13 13 15,14-13 1,-1 13 0,0-13-1,0 13 1,1 1 0,-1-14-16,0 0 15,0 0 1,-13 13-1,13-13-15,1 13 16,-1-13-16,13 0 31,-12 0-31,12 0 32,-13 0-32,1 0 15,-1 0-15,0 0 16,13 0-1,-12 0 1,-1 0 0,13 0-1,-12 0 1,-1 0 15,0 0 0</inkml:trace>
  <inkml:trace contextRef="#ctx0" brushRef="#br0" timeOffset="-118919.97">10438 8506 0,'26'0'281,"1"0"-281,12 0 15,-25 0-15,-1 0 16,13 0-16,-12 0 16,12 0-1,0 0-15,14 0 16,-27 0-16,27 0 16,13 0-16,-13 0 15,13 0-15,0 0 16,13 0-16,0 0 0,-27 0 15,-12 0-15,-1 0 16,14 0-16,-27 0 16,27 0-16,-14 0 15,1 0-15,-1 0 0,27 0 16,-26 0-16,26 0 16,0 0-16,-27 0 15,14 0-15,13 0 16,0 0-16,-14 0 15,-12 0-15,26 0 16,26 0-16,-13 0 0,-26 0 16,26 0-16,-26 0 15,13 0-15,13 0 16,-13 0-16,-14 0 16,1 0-16,13 0 15,-13 0-15,26 0 0,-27 0 16,14 0-16,0 0 15,-13 0-15,-27 0 16,27 0-16,-27 0 16,14 0-16,-14 0 0,0 0 15,0 0-15,1 0 16,-1 0-16,13 0 16,-13 0-1,1 0 1,-1 0-1,0 0 1,0 0 0</inkml:trace>
  <inkml:trace contextRef="#ctx0" brushRef="#br0" timeOffset="-116337.33">11086 8639 0,'0'-14'407,"-13"14"-407,13-13 15,0 0 17,0 0-17,0 26 266,0 0-265,0 14-16,0-1 16,0-13-1,0 1-15,0-1 0,0 13 16,0-13 0,0 1-1,0-1-15,0 13 16,0 1-1,0-1-15,0-12 16,0 12 0,0-13-1,0 0-15,0 1 16,0-1-16,0 0 16,0 0-16,0 1 15,0-1-15,0 0 16,0 0-1,0 1 1,0-1-16,0 0 16,0 0-1,13 0 1,-13 1 0,0-1 15,0 0-16,0 0 32,0 1-31,0-1 0</inkml:trace>
  <inkml:trace contextRef="#ctx0" brushRef="#br0" timeOffset="-112948.78">10530 8705 0,'0'-13'328,"14"13"-297,-1 0 16,0 0-31,-13-14-1,13 14 1,-13-13 15,27 0-31,-14 13 16,0 0 15,0 0-15,1 0 15,-1 0-15,0 0-1,0 0 16,1 0-15,-14 13 47,0 0-48,0 1 32,0-1-16,0 0-15,0 0 15,0 0-15,0 1 15,-14-1 0,14 0-15,0 0 15,-13-13-15,0 14-1,13 12 1,-13-26 0,13 13-1,0 1-15,-14-1 16,1-13 0,13 13-1,-13 0 1,0-13 15,0 13-15,13 1-1,0-1 1,-14-13-16,1 0 31,13 13-15,-13-13-1,0 0 1,-1 0 15,28 0 422,-1 0-437,0 0 15,0 0-15,1 0 0,-1 0-1,0 0-15,0 0 31,0 0-15,1 0 31,-1 0-47,0 0 0,0 0 31,1 0-31,-1 0 16,0 0-1,0 0-15,1 0 16,-1 0 0,0 0 15,0 0 0,0 0-15,1 0 31,-1 0-32,0 0 1,0 0 0,1 0-16,-1 0 31,0 0-16,0 0 48</inkml:trace>
  <inkml:trace contextRef="#ctx0" brushRef="#br0" timeOffset="-110285.02">10610 9287 0,'13'0'312,"0"0"-312,14 0 16,-14 0 0,0 0-1,0 0 1,1 0-16,-1 0 16,0 0-16,14 0 15,-14 0-15,26 0 16,-12 0-16,13 0 15,-14 0-15,1 0 16,-14 0-16,13 0 16,-13 0-16,1 0 15,-1 0 1,0 0-16,0 0 16,1 0-16,-1 0 15,0 0-15,0 0 16,14 0-16,-1 0 15,-13 0-15,14 0 16,-14 0-16,14 0 16,-14 0-1,0 0-15,0 0 16,0 0-16,1 0 16,-1 0-16,0 0 15,0 0 1,14 0-16,-14 0 0,14 0 15,-1 0 1,0 0 0,1 0-1,-14 0-15,14 0 16,-14 0-16,0 0 16,14 0-16,12 0 15,-26 0-15,27 0 16,-27 0-16,14 0 15,-1 0-15,-13 0 16,1 0-16,-1 0 16,13 0-16,1 0 15,-14 0-15,14 0 16,-1 0-16,14 0 16,-1 0-16,-12 0 15,13 0 1,-1 0-16,-12 0 15,-14 0-15,13 0 16,-12 0-16,12 0 16,1 0-16,-14 0 15,13 0-15,1 0 16,-1 13-16,1-13 16,-1 0-16,14 0 15,-1 0-15,-12 0 16,-1 0-16,1 0 15,-14 0-15,13 0 16,-12 0-16,-1 0 16,13 0-1,-12 0-15,12 0 16,-13 0 0,14 13-16,-14-13 15,0 0-15,14 0 16,-14 0-16,0 0 15,14 0-15,-14 0 16,0 0 0,0 0-1,1 0-15,-1 0 16,0 0 15,0 0-15,0 0 15,1 0-15,-1 0-1,0 0 1,0 0-16</inkml:trace>
  <inkml:trace contextRef="#ctx0" brushRef="#br0" timeOffset="-100626.18">11337 8744 0,'0'14'344,"0"-1"-328,0 13-16,0-12 15,0-1 1,0 13-16,0-12 16,0 12-16,0 0 15,0 1 1,0-14-16,0 0 16,0 1-1,0-1 1,0 0-16,0 0 31,0 1-15,0-1 15</inkml:trace>
  <inkml:trace contextRef="#ctx0" brushRef="#br0" timeOffset="-99246.08">11642 8864 0,'0'13'312,"0"0"-296,0 0-1,0 0-15,0 1 16,0-1-16,0 0 31,0 0-31,0 1 16,0-1 0,0 0-16,0 0 31,0 1-31,0-1 47,0 0-32</inkml:trace>
  <inkml:trace contextRef="#ctx0" brushRef="#br0" timeOffset="-92807.07">11814 8692 0,'13'0'312,"0"-14"-296,0 1-1,1 13 32,-1 0-47,0 0 32,0 0-32,0 0 15,1 13 1,-1-13-16,0 0 31,0 0-31,-13 14 16,14-14-16,-1 13 15,0-13 1,0 0 0,-13 13-1,14-13-15,-14 13 16,0 0-1,0 1 1,0-1 0,0 0-1,0 0 1,0 1 0,-14-14 15,14 13-31,-13-13 31,0 0 0,0 0-15,13 13-16,13-13 78,0 0-62,0 0-1,1 0 1,-1 0-16,0 0 16,0 0-1,0 0 1,1 0-1,-1 0 1,-13 13 0,0 1-1,0-1-15,0 0 32,0 0-17,0 0 16,-13-13-31,-1 14 16,1-1 0,0-13-1,0 0 32,0 0-31,-1 0-16,1 0 15,0 0 1,0 0 0,-1 0-1</inkml:trace>
  <inkml:trace contextRef="#ctx0" brushRef="#br0" timeOffset="-91529.2">12330 8983 0,'0'13'282,"0"0"-267,0 0 1,0 1 0,-14-1-1,14 0 1,-13 0-16,0 0 31,0 1-31,13-1 31,-14-13-15,14 13-16,-13-13 16,0 13-1,13 1 16,-13-14-31,0 13 16</inkml:trace>
  <inkml:trace contextRef="#ctx0" brushRef="#br0" timeOffset="-79629.86">12515 8678 0,'0'14'328,"0"-1"-328,-13 0 16,13 13-16,0-12 16,0-1-16,0 0 15,-14 0-15,14 1 16,0-1-16,0 0 15,-13 0 1,13 1-16,0-1 16,0 0-1,0 0 1,0 0-16,0 1 16,0-1-1,0 0 1,0 0 15,0 1 0,0-1-31,13-13 16,1 0 0,-1 0-1,0 0 1,13-13-16,-12-1 31,-1 14-31,0-13 31,0 13-15,1 0 0,-1 0 15,-13 13 234,0 1-249,0-1-16,0 0 16,0 0-1,0 1 17,0-1-17</inkml:trace>
  <inkml:trace contextRef="#ctx0" brushRef="#br0" timeOffset="-78549.56">12846 9049 0,'0'13'296,"-14"-13"-280,14 13-16,0 0 16,0 1-1,-13-1-15,0-13 32,13 13-17,0 0 1,0 1 46</inkml:trace>
  <inkml:trace contextRef="#ctx0" brushRef="#br0" timeOffset="-76664.92">13189 8652 0,'-13'0'297,"0"0"-281,0 0-16,-14 0 16,14 0-1,0 0-15,0 0 16,-1 0-1,1 0 1,0 0 0,0 0-1,-1 0 1,1 0 0,0 0-1,0 0 1,0 0-1,-1 0 1,1 0-16,0 0 16,0 0-16,-1 0 47,1 0-32,0 0 1,0 0 31,13 26-16,0-12-15,0-1-1,0 0 1,0 0-16,0 0 15,0 1 1,0-1-16,0 0 47,0 0-31,13-13 77,0 0-93,0 0 16,14 0 0,-14 0 15,0 0-16,1 0-15,-1 0 16,0 0-16,0 0 31,0 0-15,1 0-16,-1 14 16,0-14-1,0 13 1,-13 0 15,0 0 0,0 1-15,0-1 0,-13-13-16,13 13 15,-13 0-15,13 0 0,-13-13 16,13 14-1,-14-14-15,14 13 16,-13-13 0,13 13-1</inkml:trace>
  <inkml:trace contextRef="#ctx0" brushRef="#br0" timeOffset="-74996.08">13533 9115 0,'0'13'437,"0"0"-437,0 1 16,0-1-1,-13-13 1,13 13-16,-13-13 16,13 13-1,-13-13 17,0 0-32,13 14 15,-14-1-15,1-13 47,13 13-47,-13-13 16,13 13-16,0 0 15,-13-13 1</inkml:trace>
  <inkml:trace contextRef="#ctx0" brushRef="#br0" timeOffset="-70120.8">13428 8639 0,'13'0'375,"0"0"-375,0 0 0,1 0 16,-1 0-16,13 0 16,-13 13-1,14-13-15,-14 0 16,0 0 0,1 0-16,-1 0 15,0 0-15,0 13 16,0-13-1,1 0-15,-1 0 16,13 0-16,-12 0 16,-1 0-1,0 0-15,0 0 16,1 0 0,-1 0-1,0 0 1,0 0-1,0 0 32,-13 13 16,0 1-32,0-1-15,0 0-1,0 0 1,0 0-16,0 14 16,0-1-16,0-12 0,0 25 15,0-12-15,-13-27 16,13 26-16,0-13 15,0 1-15,0-1 16,0 0-16,0 14 16,0-14-16,0 13 15,0-12 1,0-1-16,0 0 0,0 0 16,0 0-1,0 1-15,0-1 16,0 0-1,0 0 1,0 1 0,0-1 15</inkml:trace>
  <inkml:trace contextRef="#ctx0" brushRef="#br0" timeOffset="-68339.56">13600 8903 0,'26'0'312,"-13"0"-312,0 0 16,1 0-16,-1 0 16,0 0-1,0 0-15,1 0 31,-1 0-15,0 0-16,0 0 47,1 0-31,-1 13 46,0-13-46,0 0-1,0 0 1,1 0 0,-1 0 30,0 0-30,0 0 31,1 0 78,-1 0-94,0 0 0,0 0 1,1 0-17</inkml:trace>
  <inkml:trace contextRef="#ctx0" brushRef="#br0" timeOffset="-66907.78">14182 9036 0,'0'13'282,"0"0"-267,-14 0-15,1 0 16,13 1-1,0-1 1,0 0 0,-13-13-16,13 13 15,0 1-15,0-1 16,0 0 31</inkml:trace>
  <inkml:trace contextRef="#ctx0" brushRef="#br0" timeOffset="-64544.06">14380 8559 0,'-13'13'328,"0"-13"-312,13 14-16,-14-1 16,14 0-16,-13-13 0,0 13 15,13 1-15,-13 12 16,13-13 0,-14 1-1,14-1-15,0 0 16,0 0-16,-13 0 15,13 1-15,0 12 16,0 1 15,0-14-31,0 0 16,0 0-16,0 1 31,0-1-31,13 0 16,-13 0-1,14 0-15,-1 1 16,0-14-16,-13 13 16,13 0-16,-13 0 15,14-13-15,-1 14 16,0-1 0,0 0-1,1-13 1,-14 27-16,13-27 15,0 0-15,-13 13 16,0 0-16,0 0 16,13-13-16,-13 13 15,13 1 1,1-1 0,-14 0-1,0 0 16,0 1-31,0-1 0,-14 0 32,1-13-32,13 13 15,-13-13 1,0 0-16,13 14 16,-13-14 15,-1 0 0,14-14-31,0 1 0,-13-13 16,13 12-16,0 1 15,-13 0 1,13 0-16,0-1 31,0 1-31,0 0 16,0 0-1,0-14 1,13 14 0,-13 0-16,13 13 15,1-27-15,-14 1 16,13 26-16,0 0 16,0-13-16,-13-1 15,0 1 1,0 0-1,0 0-15,13 0 16,1-1-16,-14 1 16,13 13-16,-13-13 15,13-14-15,14 14 16,-14 0 0,-13 0-1,0-1 1,0 1-1,13 13-15,0-13 16,-13-13-16,0 12 0,0-12 16,0 13-16,0-1 15,0 1 1,0 0 0,0-14-16,0 14 31,0 0-31,0 0 15,0 0 32,-13 13-31,0 0 0,0 0-1,-1 0-15,1 0 31,0 0-31</inkml:trace>
  <inkml:trace contextRef="#ctx0" brushRef="#br0" timeOffset="-62486.82">14870 8956 0,'0'13'359,"0"1"-343,0-1 0,0 0-1,-14 0 1,1 1-16,13-1 15,0 0 1,0 0 0,0 0-1,0 1 1,-13-14 0,13 13 15</inkml:trace>
  <inkml:trace contextRef="#ctx0" brushRef="#br0" timeOffset="-60297.23">15108 8665 0,'0'-13'250,"-14"13"-219,1 0 0,0 0 0,0 0-15,0 0 62,-1 0-78,14 13 0,-13-13 16,13 13-16,0 14 15,-13-27-15,0 13 16,13 0-16,-14 0 16,14 1-1,0-1-15,0 0 16,0 14 0,14-27-1,-1 0-15,0 0 16,14 0-16,-14 0 15,0 0 1,0 0-16,14 0 16,-14 0-1,0 0 17,0 0-17,1 0 1,-1-14-1,-13 1 1,13 13-16,0-13 16,-13 0-1,14 13 1,-14-14 31,13 14-32,-13 14 204,0 12-219,0-13 16,13-13-16,-13 27 15,13-1 1,-13-12 0,0-1-16,0 0 15,0 13-15,0-12 0,-13-14 16,13 13-16,0 13 16,0-12-1,0-1-15,-13-13 16,13 13-16,-13-13 15,13 13-15,0 1 16,-14-14 0,1 0-1,13 13-15,-13-13 16,0 0 0,-1 0-16,1 0 31,0 0-16,0 0 1</inkml:trace>
  <inkml:trace contextRef="#ctx0" brushRef="#br0" timeOffset="-59216.61">15571 9088 0,'0'14'281,"0"-1"-265,-14 0-16,-12 14 16,13-1-1,0-13 1,-1 1-16,14-1 15,-13 0 1,0-13 0,0 13-16,13 0 15,-14-13-15,14 14 0,-13-14 16,13 13-16,-13-13 16,13 13-16,-13-13 15,0 13 1</inkml:trace>
  <inkml:trace contextRef="#ctx0" brushRef="#br0" timeOffset="-58137.61">15756 8665 0,'0'13'297,"0"14"-297,0-1 16,0-13 0,0 1-1,0-1-15,0 0 16,0 14-1,0-14-15,0 0 16,0 0-16,0 14 31,0-14-15,0 0 0,0 0-1,0 1 32,0-1-47</inkml:trace>
  <inkml:trace contextRef="#ctx0" brushRef="#br0" timeOffset="-56879.51">16060 8625 0,'0'14'297,"0"12"-297,0-13 15,0 14 1,0 12-16,0-25 16,0 12-16,0 1 15,0-14-15,0 13 16,0-12-16,0-1 16,0 0-16,0 0 15,0 0-15,0 1 16,0-1-16,0 0 15,0 0-15,0 1 16,0 12-16,0-13 0,0 1 16,0-1-1,0 0-15,0 0 16,0 0 0,0 1-16,0-1 15,0 0 1,0 0-1</inkml:trace>
  <inkml:trace contextRef="#ctx0" brushRef="#br0" timeOffset="-51398.37">12779 8427 0,'0'13'1359,"14"-13"-843,-1 0-501,0 0-15,0 0 16,1 0-16,-1 0 15,0 0-15,0 0 16,0 0 0,14 0-1,-14 0-15,0 0 16,14 0 0,-14 0-16,13 0 15,-12 0-15,12 0 16,-13 0-16,1 0 15,12 0-15,-13 0 16,14 0 0,-14 0-1,13 0-15,14 0 0,-27 0 16,40 0-16,-13 0 16,13 0-16,-27 0 15,14 0-15,0 0 16,-27 0-16,13 0 15,-12 0-15,-1 0 16,13 0 0,14 0-1,0-13-15,-14 13 16,14-13-16,0 13 16,-14 0-16,14 0 15,-14 0-15,-13 0 16,14 0-16,-14 0 15,0 0-15,14 0 16,-14 0-16,13 0 16,-12 0-16,25 0 15,1 0-15,-13 0 16,12-13-16,1 13 16,13 0-16,-27 0 15,14 0-15,-27 0 16,14 0-1,-1 0-15,-13 0 16,14 0-16,-14 0 16,27-14-16,-1 14 15,14-13-15,-26 13 16,26 0-16,0 0 16,0 0-1,-14 0-15,14 0 0,-13 0 16,-14 0-16,14 0 15,-14 0-15,-12 0 16,12 0-16,-13 0 16,14 0-16,-1 0 15,1 0 1,-1 0-16,14 0 16,-14 0-16,14 0 15,13 0-15,-13 13 16,-1-13-16,1 14 15,-14-14-15,1 0 16,-1 13-16,1-13 16,-14 0-1,13 13-15,-12-13 16,12 13-16,1 0 16,-1 1-16,27-1 15,0 13-15,0-12 16,0 12-16,-14 0 15,1-12-15,0-14 16,-27 26 0,14-13-16,-1 1 15,0-1 1,1 0-16,-14-13 16,0 13-16,14 1 15,-14-1-15,0-13 16,14 13-16,-14 0 15,13 0 1,-26 1 0,14-14-16,-1 0 15,0 13-15,-13 0 16,13-13-16,-13 13 16,14 1-16,-1-1 31,0-13-31,0 13 15,-13 0-15,0 1 16,0-1 0,13-13-16,1 26 15,-14-13 1,0 14 0,0-14-16,0 0 15,0 1-15,0-1 16,0 0-16,0 0 15,0 1-15,0-1 16,0 0-16,0 0 16,-14 14-16,1-1 15,0-13 1,13 1-16,-26 12 16,12-26-16,14 27 15,-13-14-15,-13 0 16,12 0-16,1 0 15,-13 1-15,-1-1 16,14 0-16,-13-13 16,-1 13-16,-13 1 15,14-1-15,-14 0 16,1-13-16,12 13 16,-13 0-16,14-13 15,-14 14-15,14-14 16,-1 13-16,-12-13 15,-1 0-15,-13 0 16,-13 0 0,-40 0-16,-79 0 15,-27 0-15,-13 13 16,93-13-16,39 0 16,54 0-16,-1 0 15,14 0-15,12 0 16,-12 0-16,13 0 15,-1 0-15,1 0 16,0 0-16,-27 0 16,14 0-16,-14 0 15,-39-13-15,39 13 16,-26 0-16,-13-13 16,26 13-1,0 0-15,0 0 16,0-14-16,13 14 15,14 0-15,-14 0 16,14 0-16,12 0 16,-12 0-16,-1-13 15,1 13-15,-14 0 16,1-13-16,-1 13 16,0-13-16,1 13 15,-14 0-15,26 0 16,-12 0-16,25 0 15,-12 0-15,-1 0 16,1 0 0,-1 0-1,1 0 1,0 0 0,-1 0-16,14 0 15,0 0-15,-1 0 16,-12 0-16,-1 0 15,1 0 1,0 0-16,12 0 16,1-13-1,0 13-15,0 0 16,-1 0-16,1 0 31,0 0-15,0 0-1,0 0-15,-1 0 32,1 0-1,0 0-15,0 0 15,-1 0-16,1 0-15,0 0 16,-14 0-16,41 0 16</inkml:trace>
  <inkml:trace contextRef="#ctx0" brushRef="#br0" timeOffset="-26988.69">3559 9300 0,'0'27'312,"0"-1"-296,0 0-16,0 1 16,13 13-16,-13-27 15,0 27 1,13 12-16,-13-38 15,0 39-15,0-14 16,0-12-16,0 12 16,0-12-16,0-1 15,0 1-15,0 12 16,0-12-16,0-1 16,0 1-16,0-1 15,0 14-15,0-27 16,0 14-16,0-1 15,0 1 1,0-14-16,0 0 16,0 0-16,0 1 15,0-1 1,0 13-16,0-13 16,0 1-16,0-1 15,0 13-15,0-12 16,0-1-16,0 13 15,0-12-15,0-1 16,0 0 0,0 0-16,0 0 15,0 1-15,0-1 16,0 0-16,0 0 16,0 1-16,0-1 15,0 13 1,0-13-16,0 14 15,0-14 1,0 14 0,0-14-1,0 0 1,0 0 0,0 1-1,0-1 1,0 0-1,-13-13 142,0 0-126,-1-13-31,1 0 16,13-1-1,-13 14 1,0-13-16,-1 13 15,1-13 17,0 13-17,13-13 1,0-1 0,-13 14-16,0 0 15,13-13 1,-14 13 15,1 0-15,13-13-16,0 26 250,13-13-235,-13 13-15,14 1 16,-1-1 0,0 0-1,0-13 1,0 0-16,1 13 15,-1-13 1,0 0-16,-13 14 16,13-14-16,1 13 15,-1-13 1,0 0 0,0 0-16,1 0 15,-1 0 1,0 0-16,0 0 15,0 0-15,1-13 16,-1 13 0,0 0-1,0 0 1,-13-14 0,14 1-1,-14 0-15,0-14 16,0 14-16,0 0 15,13-14-15,-13 14 16,13 13-16,-13-13 16,13-13-16,1 26 15,-14-14 1,0 1 0,0 0-1,0 0 1,0-1-1</inkml:trace>
  <inkml:trace contextRef="#ctx0" brushRef="#br0" timeOffset="-25561.77">3254 9816 0,'0'13'297,"0"0"-282,0 1-15,0 12 16,0-13-16,0 14 16,0-1-1,0-12-15,0-1 16,0 0-16,0 0 15,0 0 1,0 1-16,0-1 16,0 0-16,0 0 15,0 1-15,0-1 32,0 0-32,0 0 31,0 1-16,0-1 1</inkml:trace>
  <inkml:trace contextRef="#ctx0" brushRef="#br0" timeOffset="-24059.62">2699 10729 0,'-13'0'329,"-1"13"-314,14 0-15,-13-13 0,0 27 16,0-1-16,-1-13 15,1 14-15,0-1 16,0-12 0,-1 12-16,1-26 15,13 27 1,0-14-16,0 13 16,-13-13-16,0 27 15,13-27 1,0 14-16,0-14 15,0 0-15,0 14 0,0-14 16,0 13-16,0-12 16,0-1-1,0 0-15,0 0 16,0 14-16,0-14 16,0 0-16,0 0 0,13 14 15,0-14 1,-13 0-16,0 1 15,0-1 1,0 0-16,13-13 16,1 13-16,-1 1 15,-13-1-15,13-13 16,0 0-16,1 26 16,12-26-1,-13 13 1,1-13-16,-1 0 15,0 14 1,0-1 0</inkml:trace>
  <inkml:trace contextRef="#ctx0" brushRef="#br0" timeOffset="-22500.49">2699 10808 0,'13'0'203,"53"0"-187,-13-13-16,40 0 0,-27 13 16,13-13-16,-52 13 15,39 0-15,-13-14 16,-14 14-16,-12 0 16,-1 0-16,1 0 15,-14 0-15,13 0 16,27 0-16,-26 0 0,12 0 15,1 0-15,13 0 16,-26-13-16,25 13 16,-12 0-16,-13 0 15,12 0-15,14 0 0,0 0 16,-40 0 0,27 0-16,13 0 0,-13 0 15,-1 0-15,14 0 16,-13 0-1,-14 0-15,14 0 16,0 0-16,-14 0 0,27 0 16,-13 0-16,26 0 15,0 0-15,0 0 16,0 0-16,27 0 16,-40 0-16,0 0 0,26 0 15,-26 0-15,-26 0 16,39 0-16,13 0 15,-39 0-15,-14 0 16,40 0 0,-26 0-16,-13 0 0,25 0 15,-12 0-15,-13 0 0,-1 0 16,-13 0-16,1 0 16,-1 0-16,0 0 15,0 0 1,0 0-16,1 0 15,-1 0 17,0 0-17</inkml:trace>
  <inkml:trace contextRef="#ctx0" brushRef="#br0" timeOffset="-20448.47">3188 10874 0,'-13'0'328,"0"0"-313,0 14 1,-1-1-16,-12-13 16,26 13-1,-27 0-15,14 1 16,0-1-1,0-13 1,-1 13-16,1 0 0,13 0 16,0 1-1,-13-1 1,0 13 0,0-12-16,13-1 15,0 0-15,0 0 16,-14 0-1,14 1-15,0-1 16,0 0 0,0 0-16,0 14 15,0-14 1,0 0-16,0 1 16,0-1-16,0 0 15,0 0 1,14 0-1,-1-13-15,-13 14 16,13-1-16,0-13 16,0 0-1,1 0 1,-1 0-16,0 0 0,0 0 16,1 0-1,-1 0 1,0 0-16,0 0 15,1 0 1,-1 0 0,0 0-1,0 0 1,0 0 15,-13-13-15,0-1-1,0 1 17,0 0-17,0 0-15,0 0 16,0-1 0,-13 14-1,13-13-15,-13 0 16,0 0-1,0 13 1,13-14-16,-14 14 16,14-13-16,-13 13 15,0 0-15,0 0 16,-1-13 0,1 13-16,0-13 0,0 13 15,-1 0 1,1 0-16,13-14 15,-13 14-15,-13 0 16,12 0 15,1 0 1,0 0-17</inkml:trace>
  <inkml:trace contextRef="#ctx0" brushRef="#br0" timeOffset="-18977.79">3612 10808 0,'0'27'297,"0"-14"-297,0 13 0,0 14 16,0-13-16,0 12 15,0-12-15,0-1 16,0 1-16,0-14 16,0 26-16,0-12 15,0-14-15,0 0 16,0 14-16,0-1 16,0-12-1,0-1-15,0 13 16,0 1-1,0-14-15,0 0 0,0 0 16,0 14 0,0-1-1,0-12 1,0-1 0,0 0-1,0 0-15,0 0 31,0 1 1</inkml:trace>
  <inkml:trace contextRef="#ctx0" brushRef="#br0" timeOffset="-16445.05">2699 11549 0,'13'0'266,"27"0"-251,-14 0-15,14 0 16,-14 0-16,-13 0 15,14 0-15,-14 0 16,14 0-16,-1 0 16,-13 0-16,27 0 15,0 0-15,-14 0 16,14 0 0,0 0-16,-14 0 15,14 0-15,-1 0 16,-12 0-16,13 0 15,-14 0-15,-13 0 16,14 0-16,-14 0 16,13 0-16,14 0 15,-14 0-15,27-13 16,0 13-16,0-13 16,-13 13-16,13 0 15,0 0-15,13 0 16,-26 0-16,-14 0 15,27 0-15,-13 0 16,-14 0-16,14 0 16,0 0-1,-14 0-15,14 0 16,-1 0-16,-12 0 16,12 0-16,14 0 15,-26 0-15,26 0 16,-14 0-16,14 0 15,-26 0-15,26 0 16,-14 0-16,-12 0 16,26 0-16,-27 0 15,1 0-15,12 0 16,-12 0-16,-14 0 16,14 0-16,-14 0 15,13 0-15,14 0 16,-27 0-1,14 0-15,-1 0 16,-13 0-16,14 0 16,-1 0-16,-13 0 15,14 0-15,-14 0 16,14 0-16,-1 0 16,1 0-16,-1 13 15,-13-13-15,14 0 16,-14 0-16,0 0 15,14 0-15,-14 0 16,0 0-16,13 0 16,-12 0-16,12 0 15,-13 0-15,1 0 16,12 0-16,1 0 31,-14 0-31,13 0 16,-13 0-16,1 0 15,12 0-15,-13 0 16,1 0-16,12 0 16,-13 0-16,1 0 15,12 0-15,0 0 16,1 0 0,-14 0-1,0 0-15,1 0 16,-1 0-16,0 0 15,0 0 1,1 0-16,-1 0 16,0 0-1,0 0 1,0 0 0,1 0-1,-1 0 95</inkml:trace>
  <inkml:trace contextRef="#ctx0" brushRef="#br0" timeOffset="133.38">4154 10980 0,'-13'0'406,"0"0"-390,-1 0-16,-12 0 15,13 0-15,-1 0 16,1 0-16,0 0 15,0 0-15,-1 0 16,1 0 15,0 0-31,0 0 16,0 0 0,-1 0-16,1 0 31,0 0-31,0 0 31,-1 0-31,1 0 16,0 0 31,13 13 171,0 1-186,0-1-17,0 0 32,13-13 62,0 0-93,1 0 0,-1 0 15,0 0-15,-13-13-16,27 13 15,-14 0-15,-13-13 16,13 13-16,0 0 15,0 0 1,1 0-16,-1 0 16,0 0-1,0 0 1,1 0 0,-1 0-1,0 0 1,-13 13 15,13-13-15,-13 13-16,14 0 15,-14 1 1,0-1 0,0 0-16,0 0 15,0 0 1,0 1-16,0-1 31,0 0-15,-14-13-16,14 13 0,0 1 15,0-1-15,-13-13 16,0 0 0,0 13-16,13 0 0,-14-13 15,1 14 16,13-1-15,-13 0 0,0-13-1,-1 0 1,1 0 15,0 0 0,0 0-15,0 0 0,-1 0-16,1 0 47,0 0-32</inkml:trace>
  <inkml:trace contextRef="#ctx0" brushRef="#br0" timeOffset="2711.66">4551 11218 0,'0'14'375,"-13"-1"-359,-1 0-1,14 0-15,-13 0 32,13 1-32,-13-1 15,0-13 1,13 13 0,-14-13-1,14 13-15,-13-13 16</inkml:trace>
  <inkml:trace contextRef="#ctx0" brushRef="#br0" timeOffset="64431.11">4630 11073 0,'13'0'391,"1"0"-376,-1 0-15,0-13 16,0-1 0,1 14-16,-1-13 15,0 13-15,0 0 16,0-13-16,1 0 16,-1 13-1,0 0-15,0-14 31,1 14-31,-14-13 16,13 13-16,0 0 16,0 0-1,1 0 17,-1 0-17,0 0 48,-13 13-32,13 1-15,-13-1-16,0 0 15,0 0-15,0 14 16,0-14-1,0 13-15,0 1 32,0-14-17,0 0-15,13 1 16,-13-1 0,0 0-1,0 0 1,0 1-16,0-1 15,0 0 17,0 0-17,0 0 17,0 1-17,0-1 16</inkml:trace>
  <inkml:trace contextRef="#ctx0" brushRef="#br0" timeOffset="66056.53">4815 11218 0,'14'0'313,"-1"0"-313,0 0 15,0 0 1,1 0-16,-1 0 31,0 0-31,0-13 31,0 13-31,1 0 16,-14-13-16,13 0 16,0 13-1,0 0 1,1 0-1,-1 0 1,0 0 47,0 0 15</inkml:trace>
  <inkml:trace contextRef="#ctx0" brushRef="#br0" timeOffset="67092.39">5292 11139 0,'0'26'297,"0"-12"-281,0-1-16,0 13 15,0-12-15,0-1 16,0 0-16,0 0 15,0 0-15,0 1 16,-14-14 0,14 13-16,0 0 15,0 0 1,-13 1 0,13-1-1,0 0 32</inkml:trace>
  <inkml:trace contextRef="#ctx0" brushRef="#br0" timeOffset="68840.59">5477 10808 0,'0'13'281,"13"-13"-265,-13 27-16,13-1 15,1-26 1,-14 27-16,13-1 16,0-26-16,0 14 15,0 12-15,14-13 16,-14-13-16,-13 13 16,27 1-16,-14-14 15,0 13 1,0-13-16,-13 13 15,14 0 1,-1-13 0,0 0-16,-13 14 15,13-1-15,0 0 32,-13 0-32,0 0 15,0 1 1,0-1-1,-26-13-15,13 13 16,0-13 0,13 13-16,-27-13 15,14 0-15,0 0 16,-1 0 0,1 0-1,0 0 1,0-13-16,-1 13 31,14-13-31,0 0 16,0-1-1,0-12 1,0 0 0,0 12-16,14 1 15,-14 0-15,0 0 16,0-1-1,0-12-15,0 0 16,13 12 0,-13-25-16,0-1 15,0 13-15,0 1 16,0-14-16,0 27 16,0 0-16,0-14 15,-13 14 1,13 0-16,-14 13 15,1-13 17,13-1-17</inkml:trace>
  <inkml:trace contextRef="#ctx0" brushRef="#br0" timeOffset="69834.92">6046 11271 0,'0'13'297,"0"1"-297,0-1 16,-14-13-1,14 13 1,0 0-16,-13 1 16,0-1-1,0-13 1,13 13-16,-13 0 31</inkml:trace>
  <inkml:trace contextRef="#ctx0" brushRef="#br0" timeOffset="71510.57">6244 10821 0,'0'14'328,"-13"-1"-312,0 0-1,13 0 1,0 1-16,0-1 16,0 0-1,0 0 1,0 1 15,13-1 0,0-13-15,0 0 0,1 0-16,12 0 15,-13 0 17,1 0-17,-1 0-15,0-13 16,0-1-1,0 1-15,-13-27 16,0 27-16,0 0 16,14 0-16,-14-1 15,13 1-15,-13 0 32,0 0-32,0 0 31,13 13-31,0 0 31,-13 13-31,14 13 16,-14 1-16,0-1 15,13 27-15,-13-13 16,0-14-16,0 27 16,0-13-16,0-27 15,0 0-15,0 0 16,0 1-16,0-1 15,0 0-15,0 0 16,0 1-16,0-1 16,-13 0-1,13 0-15,-14-13 16,14 14 15,-13-1-15</inkml:trace>
  <inkml:trace contextRef="#ctx0" brushRef="#br0" timeOffset="72811.64">6601 11271 0,'-13'13'375,"13"1"-375,0-1 15,-13 0-15,0-13 16,-1 13-16,14 1 15,-13-14-15,0 13 16,13 0 0,-13 0-16,0-13 15,-1 0 1,14 14-16,0-1 16,-13-13-1</inkml:trace>
  <inkml:trace contextRef="#ctx0" brushRef="#br0" timeOffset="74250.31">6892 10821 0,'0'14'297,"0"25"-297,0-25 16,0 25-16,0-12 15,0-1-15,0 1 16,0 12-16,0-25 16,0 12-16,0-13 15,0 0-15,0 1 16,0 12 0,0-13-1,0 1 1,0-1-1,0 0-15,0 0 47,0 1-31</inkml:trace>
  <inkml:trace contextRef="#ctx0" brushRef="#br0" timeOffset="75492.52">7276 10795 0,'0'13'297,"0"0"-282,0 1-15,0-1 16,0 0 0,0 0-1,0 14-15,0-14 16,0 0 0,0 1-16,0-1 15,0 0 1,0 0-1,0 0 1,0 1 0,0-1-1,0 0 1,0 0 0,0 1-16,0-1 31,0 0-16,-13 0-15,13 0 32,0 1-32,-13-14 15,13 13-15,0 0 16</inkml:trace>
  <inkml:trace contextRef="#ctx0" brushRef="#br0" timeOffset="78809.31">5556 10689 0,'27'0'297,"-1"0"-282,14 0-15,0 0 16,-27 0-16,26 0 16,-25 0-16,25 0 15,-12 0-15,-1 0 16,1 0-1,-1 0 1,-13 0-16,14 0 16,13 0-16,-27 0 15,26 0-15,1 0 16,-13 0-16,12 0 16,1 0-16,-14 0 15,1 0 1,13 0-16,-14 0 15,-13 0 1,14 0-16,-14 0 16,0 0-16,0 0 15,1 0-15,12 0 16,1 0-16,-1 0 16,14 0-16,-1 0 15,1 0-15,0 0 16,13 0-16,0 0 15,-27 0-15,1 0 16,-1 0-16,14 0 16,-14 0-16,1 0 15,-1 0 1,14 13-16,-27-13 16,27 0-16,-1 14 15,-25-14-15,25 0 16,1 13-16,-27-13 15,27 0-15,0 13 16,-27-13-16,13 13 16,1-13-16,-27 14 15,26-14-15,1 0 16,-1 0 0,-13 13-16,1-13 15,12 13-15,-13-13 16,0 13-16,14-13 15,-14 0 1,14 13-16,-14 1 31,0-14-31,0 13 16,1-13 0,-1 0-1,-13 13-15,13-13 16,0 13-1,-13 1 1,0-1 0,13-13-16,-13 13 15,0 0 1,0 1 0,0-1-1,0 0 1,0 0-1,0 14-15,0-14 16,0 13 0,0-12-1,0 12-15,-13-13 16,0 0-16,-13 14 16,26-14-16,-27 14 15,1-14-15,12 13 16,1-12-16,-13-1 15,-1 0-15,14 0 16,0 0-16,0-13 16,-14 14-16,27-1 15,-26 0 1,12-13-16,1 13 16,0 1-16,0-14 15,-14 13-15,1 0 16,-1 0-1,1 1-15,-1-1 16,1-13-16,0 13 16,12-13-16,-12 0 15,-14 13-15,27-13 16,-14 13-16,1-13 16,0 0-16,-1 0 15,-13 0 1,27 0-16,-13 0 0,-1 0 15,1 0 1,-14 0-16,27 0 16,-14 0-16,1 0 15,13 0-15,-27 0 16,0 0-16,27 0 16,-27 0-16,27 0 15,-26 0-15,12 0 16,14 0-16,-14 0 15,14 0-15,-13 0 16,-1 0-16,1 0 16,-1 0-16,1 0 15,13 0-15,-1 0 16,1 0-16,-13 0 16,-1 0-1,1 0 1,13 0-16,-1 0 15,-12 0-15,13 0 16,-14 0 0,14 0-1,0 0-15,-1 0 16,1 0 0,0 0-16,0 0 15,0 0 1,-1 0-1,-12 0 1,13 0 0,-1 0-16,1 0 15,0 0 1,0 0-16,0 0 31,-1 0-31,1 0 16,13 14-16,-13-14 15,0 13-15,-1 0 16,-12-13 0,13 0-1,-1 0 1,1 0-16,0 0 0,0 0 16,0 0-1,-1 13 1,1-13-16,13 14 15,-13-14 1,-14 0-16,41 0 0</inkml:trace>
  <inkml:trace contextRef="#ctx0" brushRef="#br0" timeOffset="116194.31">7594 9340 0,'92'53'328,"-39"-14"-312,0-25-16,-13 12 0,-27 1 16,27-14-16,-14-13 15,0 26-15,27 1 16,0 26-16,-13-27 16,39 27-16,1-13 0,-27 13 15,0-27-15,-14 14 16,41-14-16,-54 1 15,27-1-15,13 14 16,-26-14-16,13 1 16,0-1-16,0 14 0,0-14 15,-1 1-15,-12-1 16,0 1-16,0-1 16,-27-26-16,13 27 15,1-14-15,-14-13 16,13 13-16,27 14 0,-13 12 15,0-12-15,52 12 16,1 14-16,-1 13 16,14-13-16,-53-13 15,27-14-15,12 27 16,27 14-16,0-15 16,0 15-16,-66-41 0,27 1 15,12 25-15,-26-12 16,-13-13-16,-26-1 15,-1-26-15,27 40 16,0-27-16,-26 0 16,25 14-16,-12-1 0,-27-13 15,40 14 1,-13-1-16,-14-13 0,14 1 16,-27-1-16,14 0 15,-1 0-15,-13-13 0,-13 14 16,14-14-16,-1 13 15,0 0 1,0-13 0,1 0-16,-14 13 15,13-13 1,0 0 31,-26 0 125,13-13-157,0 0-15,-13 13 16,13-13-16,0-1 16,-27 1-16,27 0 15,0-14 1,-13 27-1,13-13 1,0 0-16,-13 13 16,-1 0-1,14-13-15,0 0 16,0-1 0,-13 14-1,13-13-15,-13 0 16,0 0-1,13-1 1,-13 14-16,-1 0 0,14-13 16,0 0-1,-13 0 1,0 13-16,13-14 16,0 1-16,-13 13 31,13-13 0,0 26 235,13 0-266,-13 1 0,13-1 15,-13 0 1,13 0-16,-13 1 16,0-1-16,14 0 31,-14 14-16,13-27 1,-13 13-16,0 0 16,0 0-1,0 0 32,0 1-31,0-1 46,0 0-46,0 0 0,-13 1-1,13-1-15,-14 0 16,1 0-1,0-13 1,13 14-16,-13-1 16,-1 0-16,14 0 31,-13-13-31,13 13 16,-13-13 15,0 0-16,13 14-15,0-1 110</inkml:trace>
  <inkml:trace contextRef="#ctx0" brushRef="#br0" timeOffset="118597.26">9816 10067 0,'0'-13'437,"13"0"-421,0 13-1,1 0 32,-1 0-31,0 0 0,0 0-16,1 0 0,-1 0 15,0 0 1,0 0-1,1 0-15,-1 0 16,0 0 0,0 0-16,0 13 31,14 0-15,-14-13-1,0 0-15,-13 14 16,14-1-16,-14 0 0,13-13 15,0 0 1,0 0 0,-13 13-16,0 1 15,0-1 1,0 0-16,0 0 16,0 0-1,0 1-15,0-1 16,0 13-1,0-12 1,-13-1 0,0 0-1,13 0-15,0 1 16,-13-1 0,13 0-1,-14-13 1,14 13-16,0 0 15,0 1-15,-13-14 16,0 0 0,13 13-16,-13 0 15,13 0-15,-14-13 16,1 14 0,13-1-1,-13-13 16,0 0-15,26 0 93,0 0-77,14 0-32,-14 0 15,0 0-15,14 0 16,-1 0-16,-13 0 16,14 0-16,-1 0 15,-13 0 1,1 0-1,-1 0-15,0 0 16,0 0-16,1 0 16,-1 0-1,0 0 1,0 0 0,1 0-1,-1 0 32,0 0-31</inkml:trace>
  <inkml:trace contextRef="#ctx0" brushRef="#br0" timeOffset="120798.63">11390 10874 0,'0'14'391,"-13"-1"-376,13 0-15,-13 0 16,0 1-16,-1-1 16,14 0-16,0 0 15,-13 0-15,0 1 16,13-1 0,-13 0-16,-1 0 15,1 14 1,13-14-16,0 0 15,0 0 1,-13-13-16,13 14 16,-13-1-16,13 0 31,0 0-15,0 1-16,-13-14 15,13 13-15,-14 0 16,14 0-1,0 1 1,0-1-16,0 0 31,0 0-31,0 0 16,0 1 0,0-1-1,0 0 1,0 0-16,0 1 31,14-1-31,-14 0 16,0 0-1,0 1-15,13-14 16,0 13-16,-13 0 16,0 0-16,13-13 15,0 0 1,-13 13-16,14 1 15,-1-14-15,0 13 16,-13 0-16,0 0 16,13-13-16,1 0 15,-14 14-15,0-1 16,13-13 0,0 0-16,-13 13 15,13-13-15,-13 13 16,14-13-16,-1 14 15,0-1 1,0 0-16,0-13 16,1 0-16,-1 13 31,0 0-31,0 1 16,1-14-1,-1 0 1,0 0-16,0 13 15,-13 0 1,14-13-16,-1 0 16,0 0 15,0 0-15,0 0 15</inkml:trace>
  <inkml:trace contextRef="#ctx0" brushRef="#br0" timeOffset="122740.58">11337 10941 0,'53'0'281,"13"0"-265,-13 0-16,14 0 15,-28 0-15,1 0 16,0 0-16,-1 0 15,-12 0-15,39 0 16,-13 13-16,39-13 16,1 0-16,13 0 15,26 0 1,0 0-16,1 0 16,25-13-16,14 13 15,14-14-15,-28 14 16,-25 0-16,-54 0 15,0 0-15,1 0 16,12 0-16,-39 0 16,0 0-16,-13 0 15,0 0-15,-1 0 16,1 0-16,0 0 16,-1 0-16,-12 0 15,13 0-15,-1 0 16,-12 0-16,26 0 15,-1 0-15,1 0 16,14 0 0,-28 0-16,14 0 15,0-13-15,0 13 16,-27 0-16,1 0 16,-1 0-16,-12 0 15,-1 0 1,0 0-1,0 0-15,1 0 16,-1 0 15,0 0-15</inkml:trace>
  <inkml:trace contextRef="#ctx0" brushRef="#br0" timeOffset="125020.68">12316 10980 0,'0'13'281,"0"14"-265,0-1-16,0-12 15,0 25 1,0-26-16,0 1 16,0 12-16,0-13 15,0 14-15,0-14 16,0 0-16,0 1 15,0-1-15,0 0 16,0 0-16,0 0 16,0 14-1,0-14 1,0 0-16,0 1 16,0-1-1,0 0 1,0 0-1,0 1 1,0-1-16,0 0 31,0 0-15,0 0 0,0 1-1,0-1-15,0 0 31,0 0-15,0 1 0,0-1-1,0 0-15,0 0 32,0 1-17,0-1 16,0 0-15,0 0 0,0 0 31,0 1-32</inkml:trace>
  <inkml:trace contextRef="#ctx0" brushRef="#br0" timeOffset="126553.43">11734 11245 0,'0'13'343,"0"0"-343,0 0 16,0 14-16,0-14 16,0 0-16,0 1 15,0-1-15,0 0 16,0 0 0,0 1-1,0-1-15,0 0 31,0 0-15,0 0 15</inkml:trace>
  <inkml:trace contextRef="#ctx0" brushRef="#br0" timeOffset="128952.83">11972 11324 0,'0'13'594,"0"1"-563,14-1 63,-14 0-63,13-13-15,0 0 0,0 0 15,1 0-15,-14 13-1,13-13-15,0 0 47,0 0 0,-13-13 250,0 0-282,0 0 1,0-1 0,0 1-1,-13 0 1,13 0 0,0-1 15,0 1-16,0 0 17,-13 13-1,0 0-15,-1 0-1,14-13 1,-13 0-1,0 13-15,0 0 32,-1 0-1,1 0 0,13 13 110,-13-13-110</inkml:trace>
  <inkml:trace contextRef="#ctx0" brushRef="#br0" timeOffset="131012.37">11668 11708 0,'40'0'266,"39"0"-250,14 0-16,-27 0 15,0-13-15,0 13 16,27 0-16,-27 0 16,27 0-16,-1 0 15,-26 0-15,27 0 16,-27 0-16,27 0 15,-1-14-15,-12 14 16,-1-13-16,-13 13 16,-13 0-16,0 0 15,-13 0 1,-1 0-16,1 0 16,-13 0-16,12 0 15,14 0-15,-40 0 16,40 0-16,-13 0 15,-14-13-15,14 13 16,0 0-16,-1-13 16,-12 13-16,26-14 15,-13 14-15,-14-13 16,27 13-16,-13 0 16,13 0-16,-27-13 15,27 13-15,-13 0 16,-14 0-16,14 0 15,-1-13 1,14 13-16,-26 0 16,26 0-16,-14 0 15,-12 0-15,13 0 16,12 0-16,-12 0 16,26 0-16,-13 0 15,0 0 1,13 0-16,-13 0 0,-13-13 15,39 13-15,-13 0 16,1 0-16,-1 0 16,26-14-16,-26 14 15,-13 0-15,0 0 16,-26 0 0,-14 0-16,0 0 15,0 0-15,1 0 0,-1 0 16,0 0-1,0 0 1,1 0 0</inkml:trace>
  <inkml:trace contextRef="#ctx0" brushRef="#br0" timeOffset="135860.51">13097 11218 0,'-13'0'313,"-14"0"-313,14-13 15,0 13 1,-1-13-16,1 13 15,0 0-15,0 0 16,0 0 15,-1 0-31,1 0 16,0 0 0,0 0-16,-1 0 15,1 0-15,0 0 16,0 0-16,0 0 15,-14 0 1,14 0-16,0 0 16,-1 13-1,1-13 1,13 13 0,0 1-1,0 12 16,0-13-31,0 0 16,13 1 0,-13-1-1,14 0-15,-14 0 16,13-13 0,0 0-16,0 0 15,1 0 1,12 0-16,0-13 15,14 0-15,0 0 16,-14-14-16,-13 14 16,1 13-16,-1 0 15,0 0 1,0-13 0,1 13-16,-14-13 15,13 13 16,0 0-15,0 13 47,-13 0-63,14 13 15,-14 1-15,0-14 16,0 14-16,0-14 15,0 0-15,0 0 16,0 1 0,0-1-16,0 0 15,0 0 1,0 0-16,0 1 16,0-1-1,0 0 16,-14-13-31,1 13 32,0-13-17,13 14-15,0-1 16,-13-13 0</inkml:trace>
  <inkml:trace contextRef="#ctx0" brushRef="#br0" timeOffset="136989.07">13494 11483 0,'0'13'312,"-13"-13"-296,13 13-1,-14 1-15,14-1 16,0 0 0,0 0-16,-13-13 15,0 14 1,13-1-16,0 0 31,-13-13-31,-1 0 16,14 13-1,-13-13 1</inkml:trace>
  <inkml:trace contextRef="#ctx0" brushRef="#br0" timeOffset="138855.87">13824 11179 0,'14'13'281,"-14"13"-265,0-12-16,13 12 15,-13-13-15,0 14 16,13-14-1,-13 0 17,0 0-32,0 1 15,0-1 17,0 0-17,0 0 16,0 1 1,13-14-1,1 13 47,-14 0-31,0 0-31,13-13 109</inkml:trace>
  <inkml:trace contextRef="#ctx0" brushRef="#br0" timeOffset="139935.03">14036 11218 0,'0'14'312,"13"12"-296,1 0-16,-14 1 15,13-14 1,-13 14-16,0-14 31,0 0-31,0 0 16,13-13-16,-13 14 16,0-1-1,0 0 1,13 0-1,-13 0-15,14 1 32,-14-1-32,0 0 15,0 0 1,0 1 15,0-1-15</inkml:trace>
  <inkml:trace contextRef="#ctx0" brushRef="#br0" timeOffset="142027.57">14658 10901 0,'26'0'203,"14"0"-188,-13 0 1,-1 0-16,-13 0 0,0 0 16,14 0-16,-14 0 15,0 0-15,1 0 16,12 0-16,0 0 16,1 0-1,-1 13 1,-12-13-16,12 13 15,-13-13-15,27 0 16,-14 0-16,14 14 16,-27-1-16,1-13 15,12 0-15,-13 13 16,1-13-16,12 13 16,-26 0-16,13-13 15,0 0-15,1 0 16,-1 14-16,0-1 15,0 0-15,1-13 16,-1 13-16,0 1 16,0-14-1,1 0-15,-1 13 16,13 0-16,-13 0 16,1 0-16,-1-13 15,0 14-15,0-14 16,1 13-16,-1-13 15,-13 13-15,13 0 16,0 1-16,0-14 31,-13 13-31,14-13 16,-14 13 0,13-13-1,-13 13 1,0 1-1,0-1 1,0 0 0,0 0-16,0 0 31,0 1-31,0-1 16,0 0-1,0 0 1,0 1 15,0-1-15,0 0-1,0 0 32,-13-13-47,13 14 16,-14-14-16,1 13 31,0-13-15,13 13-16,-13-13 15,0 0-15,-1 13 16,1-13 0,0 0-1,0 0 1,-1 0-16,1 0 15,0 13-15,-13-13 16,-1 14 0,1-14-1,12 13-15,1-13 16,0 0-16,-14 0 16,1 13-16,13-13 15,-14 0-15,-12 13 16,25-13-16,-12 14 15,-1-14-15,14 13 16,-26-13-16,-1 13 16,0 0-16,27 1 15</inkml:trace>
  <inkml:trace contextRef="#ctx0" brushRef="#br0" timeOffset="173704.33">11946 8440 0,'13'0'437,"-13"-13"-437,13-13 16,14 12-16,-14-12 15,14-14-15,-14 14 16,0-1-16,13-12 16,1 12-16,-14 1 15,14 12-15,-27 1 16,13 0-16,0 0 15,-13-1-15,0 1 16,13 0-16,1 13 16,-14-13-16,13 0 15,-13-1-15,13-12 16,0-14-16,14 14 16,-14-14-16,0 14 15,14-14-15,-27 27 16,13-14-1,0-12-15,0 25 0,-13 1 16,13-13 0,-13 12-16,14 1 15,-14-13-15,0 12 16,0-25-16,0-1 16,0 14-16,0-14 15,0 0-15,0 1 16,0-14-16,-14-27 15,1 27-15,13 14 16,-39-27-16,25 26 16,14-13-16,-39-26 15,12 26-15,14 0 16,-13 13-16,12-13 16,-12 27-16,-14-41 15,14 41-15,-14-14 16,0 14-16,14-1 15,-14 1-15,14 0 16,12 26-16,-12 0 16,26-14-16,-13 14 15,0 0-15,-1-13 16,1 13-16,-13 0 16,12 0-16,-12 0 15,-14 0-15,14 0 16,-14 0-1,0 13-15,1 1 16,12-1-16,-12 0 16,-14 0-16,13 0 15,0 1-15,14-1 16,-14 13-16,0 1 16,1 12-16,-1 1 15,14-13-15,-14 12 16,13-12-16,1 12 15,0 1-15,12 0 16,1-14-16,-13 27 16,26-13-16,-14 13 15,1 0-15,0 13 16,13 0-16,-13 27 16,13-1-16,0 1 15,0-1-15,0-25 16,13 12-16,0-13 15,0-13-15,1 13 16,-1-13-16,27 26 16,-14-12-16,0-1 15,1-13-15,-1 0 16,-12 0 0,12-14-16,-13-12 15,1 12-15,-1-12 16,0-14-16,-13 0 15,13 14-15,0-27 16,-13 13-16,0 0 16,0 0-16,14-13 15,-14 14-15,13-1 16,-13 0 15,0 0-15,-13-13 46,13-13-46,-14 0 0,-12 13-16,26-27 15,-13 27-15,-14-13 16,27-13-16,-26 12 0,13 1 15,-1 13-15,1 0 16,0-13-16,0 0 16,-1 0-1,1-1-15,0 14 16,0-13 0,0 13-1,13-13 1,0 0-16,-14 13 15,1 0 1,13-14 31,-13 14-47,0-13 16,-1 13 62,14-13-78,0 0 15,-13 13-15,13-13 16,-13 13 0,13-14-16,0 1 15,-13 13 1,13-13-16,-13 0 15,13-1 1,13 14 78,0 14-79,0-1-15,0-13 16,27 13-16,-13 14 16,12-1-16,-12-13 15,12 14-15,1-1 16,0-26 0,-1 13-16,-12 14 15,13-14-15,-14 0 0,-26 0 16,27-13-16,-14 0 15,0 14 1,0-14 0,0 13-16,-13 0 15,14-13 1,-1 0 0,-13-13-1,13 0 1,-13-1-1,0 1-15,13 0 0,-13 0 16,14 0-16,-14-1 16,0-12-16,0 13 15,13-14 1,-13 14-16,0 0 16,0-14-16,0 14 15,0-13 1,0-1-1,13 14 1,-13-14-16,0 14 0,0-13 31,0 13-31,0-1 16,13 1 0,-13 0-16,0 0 31,0-1-16,0 1 17,0 0-17,14 13 48</inkml:trace>
  <inkml:trace contextRef="#ctx0" brushRef="#br0" timeOffset="177982.39">12726 7210 0,'0'13'2203,"0"0"-2187,0 1 0,0-1-1,0 0 1,14-13-16,-14 13 16,0 0-16,0 1 15,13-14 1,-13 13-1,13-13 1,-13 13-16,0 0 16,13-13-1,1 14 1,-1-1 15,13 0-31,-12-13 16,-1 0-16,0 0 15,13 0 1,-12 0 0,-1 0-1,0 0-15,0 0 16,1 0 0,-1 0-16,0 0 31,0 0 0,0 0-15,-13-26-16,0 12 31,0 1-31,14 0 16,-14 0-1,0-1-15,0 1 47,0 0-31,0 0-16,0 0 15,0-1 1,0 1 0,0 0-1,0 0-15,0-1 31,0 1-31,0 0 16,-14 0 0,1 13-1,13-13 1,-13 13 0,0-14-1,13 1 1,-13 13-1,-1 0 17,1 0-32,0 0 0,0 0 31,-1 0-15,1 0-1,0 0 1,0 0-16,0 0 47,-1 0-32,1 0 17,0 13-1,0-13-16,13 14 1,-14-1 0,-12 0-1,26 0 1,0 0 0,-13-13-1,13 14-15,0-1 31,-14-13-15,14 13 15</inkml:trace>
  <inkml:trace contextRef="#ctx0" brushRef="#br0" timeOffset="-157142.52">16391 8824 0,'66'26'313,"53"27"-298,-26-26-15,-40-1 16,-14 1-16,1-14 16,0 0-16,-14 14 15,1-14-15,12 13 16,1 1-16,-14-1 0,-12 1 16,12-14-16,14 13 15,0 14-15,-27-27 16,0 14-16,13-1 15,-12-26-15,-1 40 16,0-40-16,0 26 0,1 14 16,12-14-16,-26-12 15,27 12-15,-1 14 16,-13-14-16,14-13 16,-14 14-16,0-1 0,0-12 15,1 25-15,-1 1 16,0 0-16,13-14 15,-26 1-15,27-1 16,-27 14-16,0-14 16,26 54-16,-26-41 0,27 54 15,-14-40-15,0 0 16,1 26-16,-14-13 16,0-26-16,0 26 15,0-13-15,0 13 16,0 66-16,-14 27 0,1-27 15,-27 27-15,14 0 16,13-66-16,-27 26 16,14-40-16,-27 27 15,0 13-15,-13 0 16,39-53-16,-26 53 0,14-53 16,-28 0-16,28-13 15,-67 40-15,27-40 16,39 13-16,-40 13 15,-25-12-15,25-1 16,1 13-16,-1-13 0,1-39 16,0 39-16,-14-27 15,-26 1-15,0 13 16,26-13-16,-26-1 16,40 1-16,13 0 15,-53 13-15,-40 0 0,13-14 16,54 1-16,-1-13 15,14 12-15,13-26 16,-53 14-16,-67-14 16,81 14-16,12-14 15,-26-13-15,40 0 16,-40 0-16,-80 0 0,27-27 16,13 27-16,27 0 15,-40-13-15,13 0 16,27-14-16,-66 14 15,-27-26-15,66 39 0,-53 0 16,14-40-16,39 27 16,40 13-16,-93-14 15,67-25-15,39 39 16,0 0-16,-105-40 16,52 14-16,-13-1 0,-27 1 15,41-1-15,39 1 16,52 12-16,-52-12 15,27 0-15,-41-14 16,54 27-16,-40-14 16,53 14-16,-27 0 15,-26-27-15,0-13 0,53 40 16,-13-14-16,12 14 16,-12-13-16,26 13 15,40-1-15,-40-12 16,-53-14-16,-26-13 15,39 27-15,-52-27 0,-27 0 16,26 0-16,14 0 16,39 40-16,27-27 15,0 27-15,13-27 16,13 40-16,1-26 0,-1 13 16,-39-14-16,-1-26 15,54 27-15,-27-14 16,-26 0-16,39 1 15,13 12-15,27 14 16,-26 13-16,26-13 0,-13-14 16,0 27-16,-1 0 15,14-13-15,0 0 16,-13 13-16,0-13 16,0 13-1,13-14-15,-14 1 16,1 0-1,13 0 1,0-1-16,-13 14 31,0-13-31,-1-13 16,1 26-16,0-27 16,-13 14-1,12 0-15,-12 0 16,13 13-1,13-14-15,-14 1 0,-12 13 16,0-26 0,12-1-1,1 27-15,0-13 16,-14 0-16,1-14 16,-1 14-16,27 0 0,-26 13 15,13-13-15,0-1 16,13 1-16,-27 13 15,27-13 1,-13-13-16,0 26 16,-1 0-16,14-14 15,-13 1 17,0 13-17,13 13 48,0 14-48,26-1 1,-26-13-16,14 27 16,-1-13-16,0-1 0,0 14 15,1-27-15,-1 0 16,0 14-16,-13-14 15,0 0-15,13 0 16,0 14-16,1-27 16,-14 26-1,0-13-15,0 1 32,0-1-17,0-26 1,-14-27-1,1 0 1,0 14-16,0-1 0,0 1 16,13-1-1,0 14-15,0 0 16,0 0-16,0 0 16,0-1-16,0-12 15,0-27-15,13 27 16,0-14-16,27 13 15,-27 1-15,13 13 16,-12-1-16,12 1 16,-13-13-16,1 26 0,-14-13 15,13 13-15,0 0 16,-13-14-16,13 14 16,0 0-1,1 0-15,12 0 16,-26 14-1,13-14-15,1 13 16,-1 0 0,0-13-16,0 13 15,0-13-15,-13 13 16,14-13-16,-1 0 16,0 14-16,-13-1 31,13-13-16,-13 13 32,0 14 31,0-14-62,-13 0 0,0 14-1,0-14-15,13 13 0,-14-13 16,14 1-16,-13-1 16,13 0-16,-13 0 15,13 1 1,-13-1-16,13 0 15,0 0 1,0 0-16,0 1 47,0-1-47</inkml:trace>
  <inkml:trace contextRef="#ctx0" brushRef="#br0" timeOffset="-155572.78">13123 12859 0,'0'13'282,"0"27"-267,0-27-15,0 0 16,0 14-16,0-14 16,0 13-1,0-13 1,0 14-16,0-14 15,0 0 1,0 1 0,0-1-1,0 0 1,0 0 0,0 1-1,0-1 16,0 0-15,0 0 0,0 0-16,0 1 15,0-1 1,0 0-16,0 0 47,0 1-32,0-1 32</inkml:trace>
  <inkml:trace contextRef="#ctx0" brushRef="#br0" timeOffset="-134416.49">14327 9446 0,'0'13'609,"0"0"-593,0 0-1,0 1 16,0-1-31,0 0 16,0 0 0,0 0-1,0 1 1,0-1-16,0 0 16,0 0-1,13 1 1,-13-1-16,0 13 15,14-26 1,-14 27 0,0-14-1,0 0 1,0 0 0,0 1-1,0-1-15,0 0 16,0 0-16,0 14 15,0-14 1,0 0 0,0 0-1,0 1-15,0-1 16,0 0 0,0 14-16,0-1 15,0 1-15,0-1 0,0 0 16,0-12-16,0 12 15,0 14-15,0-14 16,0 1 0,0-14-16,0 0 15,0 0-15,0 1 16,0 12-16,0-13 0,0 14 16,0-14-16,0 27 15,0-14-15,0-13 16,0 14-16,0-14 15,0 0-15,0 1 0,0-1 16,0 0 0,0 0-16,0 0 15,0 1 1,0-1-16,0 0 16,0 0-1,0 1 1,0-1-1,0 0-15,0 0 32,0 1-17,0-1 17,0 0-32,0 0 15,0 0 1,0 1-16,0 12 15,0-13-15,0 1 32,0-1-32,0 0 15,0 0 1,0 1-16,0-1 47,0 0-32,0 0 48,0 0-16,0 1-47,0-1 15,0 0 1,0 0-16,0 1 16,0-1-1,0 0 1,0 0 15,0 1-15,-14-14 265,1 0-250,13-14-15,-13 14 0,13-13-16,-13 13 15,13-13 16,-14 13-31,14-13 16,-13 13 0,0 0-1,13-14-15,0 1 32,-13 13-17,0 0-15,13-13 16,0 0-1,-14 13 1,14-14-16,-13 14 31,13-13-15,0 0 0,-13 0 30,13 0-46,-13-1 16,-1 1 0,14 0-1,0 0 1,-13-1 0,13 1-16,-13 13 15,13-13 1,0 0-1,0 26 251,13-13-266,-13 13 16,0 0-16,13 1 15,1-14-15,-14 13 16,13 0-16,-13 0 16,0 1-1,0-1 1,13-13-16,0 13 0,-13 0 31,0 0-15,14-13-1,-1 0-15,0 14 16,-13-1 15,13-13 125,0 0-156,1 0 32,-1 0-32,0 0 15,0-13-15,14 13 16,-14-14-16,27 1 16,-14 13-1,1 0 1,-14 0-16,-13-13 15,13 13-15,-13-13 0,27 13 16,-27-13-16,13 13 16,0 0-1,0-14 1,1 14 0,-1-13-16,0 13 31,0 0-16,-13-13-15,13 13 0,-13-13 16,14 13 0,-1 0-16</inkml:trace>
  <inkml:trace contextRef="#ctx0" brushRef="#br0" timeOffset="-132771.53">14631 10253 0,'0'-27'203,"0"14"-187,0 0-16,0-1 15,0 1-15,0 0 16,0 0 0,0 0 15,14 13-31,-14-14 15,13 14 1,-13-13-16,13 13 16,-13-13-1,13 13 1,1 0-16,-1-13 16,13 13-1,1 0 1,-14 0-16,0 0 31,0 0-15,1 0-16,-1 0 15,0 0 1,-13 13-16,0 0 16,13-13-16,-13 13 15,14 14 1,-14-14-1,0 0-15,0 0 16,0 1 0,0-1-1,0 0-15,0 0 16,0 1 0,-14 12-1,14-13-15,0 14 16,-13-1-16,0-13 0,0 14 15,-1-1-15,14-12 16,-13-1-16,13 0 16,0 0-16,0 0 15,0 1 1,-13-14-16,0 13 16,13 0-16,0 0 15,0 1 32,13-14-31,0 0-1,27 0-15,-27 0 16,40 0-16,0-14 16,0 14-16,13 0 15,0 0-15,-13-13 0,-13 13 16,-14-13-16,14 13 15,-27 0-15,0 0 16,14 0-16,-14 0 16,0 0-16,1 0 15,-1 0 1,13 0 0,-13 0 30,1 0-30</inkml:trace>
  <inkml:trace contextRef="#ctx0" brushRef="#br0" timeOffset="-104266.08">3863 11615 0,'13'0'500,"0"13"-484,1-13 0,-1 14-1,-13-1-15,13 0 16,0-13-16,1 13 15,-14 1-15,13-14 16,0 0-16,-13 26 16,0-13-16,13-13 15,0 27-15,1-14 16,-14 0-16,13 0 16,13 14-16,-26-14 15,14 14-15,-14-14 16,13 0-16,-13 13 15,0-12-15,0-1 16,0 13-16,0-12 16,0-1-1,0 0-15,0 14 16,0-1-16,0 0 16,0-12-1,0-1-15,0 0 16,-13 0-16,-1 1 15,1 12-15,0 1 16,0-27-16,-14 26 16,1 0-16,-27 1 15,13 13-15,14-14 16,-1-13-16,1 0 16,-1 1-16,14 12 15,0-13-15,-27 1 16,14-1-16,-1-13 15,14 0 1,-13 13-16,-1 0 16,14 1-16,-27-1 15,14-13-15,12 0 16,-12 13-16,0-13 16,12 13-16,-25-13 15,-14 0-15,40 0 16,-14 0-16,14 0 15,-14 0-15,1 0 16,13 0-16,-1 0 16,-12 0-16,0 0 15,-1-13-15,14 13 16,-14-13 0,1-14-16,-1 14 15,14 13-15,-13-26 16,-1-1-16,14 14 15,0-14 1,0 14-16,-1 13 16,14-13-16,0-13 15,-13 26-15,13-14 16,-13-12-16,13 13 16,-13-14-16,13 14 15,0-13 1,0 12-16,0 1 15,0 0 1,0 0-16,0-14 16,0 1-1,0 12 1,0-12-16,0 13 16,0 0-16,0-1 15,0-12-15,0 13 16,0-1-1,0 1 1,0 0-16,0 0 16,0-14-1,0 1 1,0 13-16,0-1 16,0 1-16,0 0 15,0 0-15,0-1 16,0 1-1,0 0 1,0 0 15,0-1 1,-27 28 202,1-1-234,13 13 16,-1 1-16,1-14 15,0 0 1,0 1-16,13-1 31,-14-13-15,14 13-16,-13-13 15,13-13 63,13 13-78,1-27 16,-1 1-16,13-1 16,1 14-16,-14-13 15,-13 12-15,13 1 16,0 0-16,1 13 16,-14-13-16,13 0 15,0-1 16,0 14-15,-13-13-16,0 0 31,14 13-15,-1 0 46,0 0 1,0 13-47,1 0-16,-1 14 15,0-27-15,0 26 16,0-13-16,14-13 15,-27 14-15,0-1 16,13 0-16,0-13 16,1 13-16,-14 1 15,13-14 1,0 0 0,-13 13-1,0 0 1,13-13 62,1 0-62</inkml:trace>
  <inkml:trace contextRef="#ctx0" brushRef="#br0" timeOffset="-102734.43">3836 12687 0,'0'13'281,"0"27"-265,0-1-16,0-25 16,0 12-16,0 1 15,0-14-15,0 13 16,0-13-16,0 1 16,0-1-16,0 0 15,0 0-15,0 1 16,0 12-1,0-13 1,0 14 0,0-14-16,0 0 15,0 0 1,0 1 0,0-1-16,0 0 15,0 0 1,0 1 15</inkml:trace>
  <inkml:trace contextRef="#ctx0" brushRef="#br0" timeOffset="-86919.34">7395 11351 0,'13'0'375,"14"0"-375,-14 0 16,13 0-16,1 0 16,-1 13-1,-12-13-15,39 0 16,-27 13-16,0-13 15,27 13 1,-26 1-16,52-14 16,-66 13-16,27-13 15,-13 0-15,12 0 16,-26 0-16,14 0 16,-14 0-16,0 13 0,14-13 15,-1 0-15,-12 0 16,12 0-1,14 0-15,-1 0 0,1 13 16,0-13-16,-14 13 16,14-13-16,0 14 0,13-14 15,-14 0-15,-26 0 16,27 0-16,0 13 16,-14-13-16,27 0 15,-26 13-15,12-13 16,-12 13-16,26-13 0,-14 0 15,-12 0-15,13 14 16,12-14-16,1 0 16,-26 0-16,13 13 15,-1-13-15,-12 0 16,-1 0-16,27 13 0,0-13 16,-40 0-16,27 13 15,0-13-15,-27 14 16,13-14-16,27 13 15,0-13-15,-40 0 16,27 13-16,0-13 0,-27 0 16,27 13-16,-1-13 15,1 0-15,0 13 16,-14-13-16,1 0 16,-1 0-16,0 14 15,1-14-15,-1 0 0,-12 0 16,12 0-16,-13 0 15,1 0-15,12 13 16,0-13 0,-12 0-16,-1 0 0,0 13 15,14-13-15,-1 0 16,-13 13-16,14-13 0,12 0 16,-12 0-16,-1 14 15,1-14-15,-14 0 16,14 0-16,12 13 15,-12-13-15,12 0 0,-25 0 16,12 0 0,0 0-16,-12 13 0,25-13 15,-12 0-15,-1 0 16,1 0-16,12 0 16,-25 13-16,25-13 0,-12 13 15,26-13-15,-27 0 16,14 0-16,0 0 15,-14 0-15,14 0 16,-14 14-16,-13-14 16,27 0-16,-27 0 0,1 0 15,25 0-15,-12 13 16,-14-13-16,13 0 16,-12 0-16,12 0 15,-13 0-15,14 0 16,-14 0-16,0 13 0,14-13 15,-14 0 1,13 0-16,-12 0 16,12 0-1,-13 0 1,1 0-16,-1 0 16,13 0-1,-13 0 1,1 0-1,-1 0 1,0 0 0,0 0-16,1 0 15,-1 0 1,0 0 0,0 0-1,1 0 1,-28 0 249,1 0-265,13-13 16,-13 13 0,0 0-16,-1 0 15,1-13-15,0 13 16,13-14 0,-13 14-16,-1 0 15,14-13-15,-13 13 16,0 0-16,0-13 15,13 0 1,-13 13 0,-1 0-1,1 0 1,13-13-16,-13 13 0,0-14 16,-1 14-1,1 0 1,0 0 15,0 0-15,-1 0-1,14-13 17,-13 13-17,0 0 1,0 0 31,13-13-32,13 13 126,0 0-125,-13 13-16,27-13 15,-14 0 1,0 13-1,0-13-15,1 0 16,-14 14-16,13-14 16,0 0-16,0 0 15,1 13-15,-1-13 16,13 13 0,-13-13-16,-13 13 15,14-13 1,-1 0-16,0 13 15,0 1 1,1-14 0,-1 0 15,-13 13 47,0 0 16,0 0-94,-13 1 31,13-1-31,-27 0 16,27 0-16,-13-13 15,0 27-15,-1-27 0,14 13 16,-13-13 0,0 13-16,13 0 15,0 1 16,-13-14-31,0 13 16,13 0-16,-14-13 16</inkml:trace>
  <inkml:trace contextRef="#ctx0" brushRef="#br0" timeOffset="-83595.7">8215 11007 0,'14'0'735,"-1"0"-735,0 0 31,0 0-15,0 0 15,1 0-15,-1 0 30,0 0 1,0 0-31,-13 13 31,14-13-16,-14 13-15,0 0 31,0 14-47,0-14 62,0 0-46,0 0-1,-14-13-15,14 14 16,-13-14 0,13 13-16,-13 0 15,0 0-15,-1-13 16,14 14-16,0-1 15,-13-13-15,0 0 16,13 13 0,-13 0-16,0-13 15,13 14-15,-14-14 16,14 13 31,27-13 62,-14 0-93,27 0-16,-1 0 15,-25 0-15,39 0 16,-14 0-16,-12 0 16,12 0-16,-12 0 15,-1 0-15,1 0 0,-14 0 16,0 0-16,0 0 16,1 0-16,12 0 15,-13 0 1,1 0-1,-1 0-15,0 0 16,0 0 15,0 0-15</inkml:trace>
  <inkml:trace contextRef="#ctx0" brushRef="#br0" timeOffset="-67745.61">14221 11734 0,'14'0'406,"-1"0"-390,0 0-16,0 0 15,0 0 17,1 0-32,-1 0 15,0 13-15,0-13 16,1 14-16,-1-14 16,0 13-1,0-13 1,1 0-16,-14 13 15,13-13-15,0 13 16,0 1 0,0-1-16,1-13 15,-1 13 1,-13 0 0,13-13-16,-13 14 15,13-1-15,1 0 16,-14 0-1,13 0-15,0 14 16,0-14 0,1 14-1,-14-14-15,13 13 16,0 1 0,-13-14-1,0 13 1,0 1-1,0-14-15,-13 0 16,13 14-16,0-14 16,0 0-16,-13 14 15,-1-27-15,1 26 16,13-13 0,-13-13-16,13 27 15,-13-14-15,-1-13 16,14 13-16,-13 1 15,-13-1-15,-1-13 16,27 13 0,-26 0-16,-1 0 15,14-13-15,0 0 16,-14 0-16,1 0 16,-1 14-16,-12-14 15,26 0-15,-27 0 16,0 0-16,14 0 15,-14 0 1,0 0-16,27 0 16,-27-14-16,1 1 15,12 0-15,1 13 16,-14-13-16,27 0 16,0-1-16,-14 14 15,14-13-15,0 13 16,0-13-16,13 0 15,-27-1-15,14 1 16,0 0-16,13 0 16,-27 0-16,14-1 15,13 1-15,-13 0 16,-1 0-16,1-1 16,13 1-16,0 0 15,-13 13-15,0-27 16,0 14-1,-1-13 1,14-1-16,-13 14 16,0-13-16,0-1 15,13 14-15,0-14 16,-14 1-16,1 0 16,13 12-1,-13-12 1,13 13-1,-13 13-15,13-14 16,0 1-16,-13 0 16,-1 13 15,14-13-15,0-1-1,-13 28 188,13-1-187,0 0-16,0 0 16,0 1-16,0 12 15,0-13 1,0 1-1,0-1-15,0 0 32,0 0-32,0 0 15,0 1 1,0-1-16,-13 0 47,13 0-32,0-26 235,0 0-234,13 0 0,-13-1-16,13 14 15,1 0 1,-14-13 0,0 0-1,13 13 63,0 13-78,0 0 32,0 1-32,1-1 15,-1 0 1,0 0-16,0-13 31,1 14-15,-1-1-1,-13 0 1,13-13-16,0 0 16,0 0-1,-13 13 1,14-13-16,-14 14 15,13-14 1,0 0 0,0 0 15,1 0 94</inkml:trace>
  <inkml:trace contextRef="#ctx0" brushRef="#br0" timeOffset="-65531.1">14751 12303 0,'13'0'406,"0"0"-390,0 0-1,0 0 1,1 0 0,-1 0-1,0 0 1,0 0 15,1 0-15,-1 13-16,-13 1 15,13-14 1,-13 13-16,13-13 16,-13 13 15,0 0-16,0 0-15,0 1 16,0-1 0,0 0-16,0 0 15,0 1 1,0 12-16,0-13 0,-13 1 16,13-1-16,-13 0 15,13 0-15,0 14 16,-13-14-1,13 0 1,-14 0-16,1 1 16,13-1-16,-13-13 15,0 26-15,-1-12 16,1-1 0,0-13-16,13 26 15,-13-13-15,0-13 16,-1 0-16,14 14 0,-13-1 15,0-13 1,13 13-16,-13 0 16,-1-13-1,1 14 17,26-14 30,1 0-62,25 0 16,-12 0-16,-14 0 15,13 0-15,1 0 16,-1 0-16,1 0 16,12 0-16,-25 0 15,12 0-15,-13 0 0,1 0 16,-1 0-1,0 0 1,0 0-16,1 0 16,12 0-1,-26-14 1,13 14-16,0 0 0,1 0 16,-1 0-1,0 0 16,0 0 1,1-13-17</inkml:trace>
  <inkml:trace contextRef="#ctx0" brushRef="#br0" timeOffset="-51875.97">1614 8864 0,'13'0'328,"0"0"-312,14 0-16,-14 0 15,14 0-15,-14 0 16,40 0-16,-27 0 16,14 0-16,0 0 15,-1 0-15,-12 0 16,-1 0-16,1 0 16,-14 0-16,0 0 15,0 0-15,1 0 16,-1 0-16,0 0 15,0 0 1,0 0-16,1 0 31,12 0-31,-13 0 16,1 0 0,-1 0-16,0 0 15,0 0-15,0 0 16,1 0-16,-1 0 15,0 0 1,0 0 0,1 0-1,-28 0 95,1 0-95,0 0-15,0 0 16,-1-14-16,1 1 16,0 13-1,0 0 1,13-13-16,-13 13 15,13-13 1,-14 13-16,1-14 31,0 14-15,13-13-16,0 0 31,-13 13-15,-1 0-1,1 0 1,0 0 31,0-13-31,13-1-1,-13 14 1,13-13 15,-14 0-15,14 0 15,14 39 203,-1-13-218,13 1 0,-13-1-1,1 0 1,-1 0-1,0-13-15,-13 14 32,13-14-17,-13 13-15,14-13 32,-14 13-17,0 0-15,0 1 78,0-1-46,0 0-17,0 0 1,0 0-1,-14-13-15,14 14 16,0-1 0,0 0-16,-13-13 15,13 13-15,0 1 16,-13-14-16,13 13 16,0 0-1,-13-13-15,13 13 16,-14-13-1,1 0 1,13 14-16,0-1 16</inkml:trace>
  <inkml:trace contextRef="#ctx0" brushRef="#br0" timeOffset="-18470.47">10755 10345 0</inkml:trace>
  <inkml:trace contextRef="#ctx0" brushRef="#br0" timeOffset="-13809.86">11351 10689 0,'-14'13'344,"14"1"-344,0-1 15,-13-13-15,0 26 16,0 1-16,13-1 16,-14-13-1,14 1-15,-13-1 16,13 0-16,-13 0 16,13 1-16,0-1 15,0 13 1,0-12-1,0 12 1,0 0 0,0-12-16,0-1 15,0 13-15,0-12 16,-13-1-16,13 0 16,0 0-16,-13 0 15,13 1-15,0-1 16,0 0-16,0 0 15,0 14 1,0-14-16,0 0 16,0 14-16,0-14 15,0 13 1,0-12 0,0 12-16,0-13 31,0 14-31,0-14 15,0 0 1,0 1-16,13-1 16,-13 0-16,0 0 15,0 0-15,0 1 16,13-14-16,-13 13 16,13 0-16,0 0 15,-13 1 1,14-1-1,-1 0-15,0 27 16,14-1-16,-27-12 16,13 13-16,13-1 15,1-12-15,-14 12 16,13-25-16,1 25 16,-14 1-1,27-14-15,-14 1 16,1-14-16,-1 14 15,-13-1-15,14-13 16,13 14-16,26-1 16,13-13-16,-13 14 15,-13-14-15,27 0 16,-41-13-16,14 0 16,13 0-16,-13 0 15,-13 0-15,13 0 16,0 0-16,0 14 15,-27-14-15,14 0 16,-1 0 0,-12 0-16,13 0 15,-1 0-15,-12 0 16,26 0-16,-14 0 16,14 0-16,-26 0 15,26 0-15,-14 0 16,14-14-16,-13 14 15,26-13-15,53-13 16,0-1-16,-26 14 16,-27 0-16,13-14 15,-26 14-15,0 0 16,13-14-16,-26 14 16,0 0-1,-1 0-15,-25-1 16,12 14-16,1-13 15,-14 13 1,13-13-16,-13 0 31,1 0-31,-1 13 282,40 0-282,0-14 15,39 1-15,14 13 16,106-13-16,-14-27 15,-52 40-15,-1-13 16,-39 13-16,0 0 16,-13-27-16,-14 27 15,-53 0-15,14 0 16,0 0-16,-14 0 16,14 0-16,0 0 15,-14 0-15,14 0 16,-1 0-16,-25-13 15,-1 13 1,13 0-16,-12 0 16,-1 0-1,0-13-15,0 13 16,1-13-16,12 13 16,-13-13-16,14 13 15,-1-14 1,-13 1-16,1 0 0,-1 13 15,0 0-15,0-13 16,1 13-16,-1 0 16,-13-14-16,13 1 15,0 13-15,-13-13 32,13 0-32,1 13 15,-1 0-15,-13-13 16,0-1-16,13 14 15,-13-13-15,13 0 16,-13 0-16,0-1 16,0-12-1,0 13 1,0-1-16,0 1 16,0 0-16,0 0 15,0 0-15,-13-1 16,0 1-16,13 0 15,-27-14 1,1 14-16,13-13 16,-14 12-16,1-12 0,-1 13 15,-12-14 1,12 1-16,1-1 16,-14 27-16,14-26 15,-14-1-15,27 1 16,-27 13-16,0 0 15,14-1-15,-1 1 16,1 0-16,-14-14 16,1 14-16,12 0 15,-13-13-15,1 26 16,-14-14 0,0 1-16,13 0 0,-13 0 15,-26-1-15,26 1 16,-13 13-1,13-13-15,-13 13 16,-27 0-16,27-13 16,-27-1-16,27 1 15,-13 0-15,13 0 16,13 0-16,13 13 16,0-14-16,14 14 15,-14 0-15,1-13 16,-1 13-16,0 0 15,1 0-15,-1 0 16,13 0-16,-25 0 16,12 0-16,27 0 15,-27 0-15,27 0 16,-27 0 0,0 0-16,-26 0 15,13 13-15,-26-13 16,-14 14-16,1-1 15,-1 0-15,0 13 16,1-12-16,-1-1 16,14-13-16,13 13 15,-27 0-15,-26 1 16,13 12-16,-13-13 16,27 1-16,-1-1 15,0 0-15,1 0 16,39 0-16,0 1 15,-13 25-15,13-25 16,-27-1-16,14 13 16,-13-13-1,26 1-15,27-14 16,-14 13-16,0 0 16,27-13-16,-13 13 15,12-13-15,1 0 16,0 0-1,0 0-15,-1 0 32,1 0-1,13 14-31</inkml:trace>
  <inkml:trace contextRef="#ctx0" brushRef="#br0" timeOffset="-12394.62">10755 8493 0,'0'-13'266,"14"13"-110,-1 0-156,0 0 15,0 0 1,0-13 0,1 13-1,-1-14-15,0 14 32</inkml:trace>
  <inkml:trace contextRef="#ctx0" brushRef="#br0" timeOffset="-9213.95">11218 8229 0,'-53'0'188,"0"0"-172,1 0-16,12 0 15,13 13-15,1-13 16,0 13-16,12-13 15,-12 0-15,-1 0 16,14 0-16,-13 13 16,-1-13-16,14 13 15,-27-13-15,1 14 16,-14-1-16,13 0 16,-13 0-16,0 1 15,13-1-15,-12 13 16,12-12-1,13-1-15,-12 0 16,12-13-16,14 13 16,0-13-16,-14 13 15,14 1 1,0-14-16,0 0 16,13 13-1,-14 0 1,14 0-1,-13-13-15,0 14 16,0 12-16,0-13 16,-14 0-16,1 14 15,26-1 1,-27 1-16,14-27 16,0 26-16,13-12 15,-14-14-15,14 26 16,-13-13-1,13 0-15,0 1 16,0 12 0,0 1-16,0-14 15,0 27-15,0-1 16,0-26-16,0 27 16,13-13-16,1-1 15,-1 1 1,13 12-16,1-12 0,-14-1 15,14 1 1,12 12-16,1-12 16,0-1-16,13 14 15,-1-14-15,1 1 16,-13-1-16,13 1 16,0-1-16,13-13 15,-13 1-15,53 12 16,-14 14-16,14-27 15,13 0-15,14 14 16,-1-27-16,27 0 16,-14 0-16,1 0 15,-1 0-15,14-14 16,0 1-16,-27 0 16,-26 13-16,39-26 15,-52 12-15,39 1 16,-26 13-1,26-13-15,1 13 16,-41-13-16,27 13 16,-26-27-16,-40 27 15,13 0-15,-26-13 16,13 13-16,13-13 16,13 13-16,-13-14 15,0 14-15,14-13 16,-14 13-16,0-13 15,-13 13-15,13-13 16,27 0-16,26-1 16,13-12-16,-39 13 15,-27 13 1,0-14-16,13 1 16,-26 13-16,-13-13 15,39 13-15,-52 0 16,26-13-16,13 13 15,-13 0-15,0-13 16,0 13-16,-27 0 16,14 0-16,-1-14 15,-12 14-15,13-13 16,-1 13-16,-12 0 16,12-13-16,1 13 15,0 0-15,-27 0 16,27-13-16,-27 13 15,13 0 1,1 0-16,-14 0 16,27-14-16,-14 14 15,1-13-15,12 13 16,-12-13-16,-1 13 16,14-13-16,0 13 15,-27 0-15,27-14 16,-1 14-16,-12-13 15,-14 13-15,13 0 16,-12 0-16,-1 0 16,0 0-16,0 0 15,1 0-15,-1 0 16,0-13 0,13-13-16,-12 12 31,-1 1-31,0 0 15,-13 0-15,13-1 16,1 1-16,-14 0 16,0 0-1,0-1 1,0 1-16,0 0 16,0-13-1,0-1-15,0 14 16,-14 0-16,14-1 15,-13 1-15,0 0 16,0 0-16,-1-1 16,-12-12-1,13 13-15,-14-14 16,1 1-16,-14 13 16,0-14-16,-12 1 15,-1-1-15,-27 14 16,14-13-16,13 12 15,-26-25-15,13 25 16,0 14-16,13-13 16,-27 0-16,14 0 15,0 13-15,13 0 16,-13-13-16,0 13 16,13 0-16,13 0 15,0 0-15,1 0 16,-14 0-1,26 0-15,-26-14 16,-13 14-16,13 0 16,0 0-16,1-13 15,-15 13-15,15 0 16,-15 0-16,28 0 16,-27 0-16,-27-13 15,0 13-15,-13 0 16,-52-13-16,39 13 15,-14 0-15,1 0 16,0 0-16,0 0 16,26 0-16,-13 0 15,13 0-15,-13 0 16,13 13 0,-26-13-16,-54 0 15,54 0-15,39 13 16,27-13-16,0 13 15,27-13-15,-14 14 16,13-14-16,-13 0 16,0 13-16,0-13 15,27 13-15,-14-13 16,0 13-16,1-13 16,12 0-16,-13 0 15,1 13-15,12-13 16,-26 14-16,14-14 15,-14 13-15,40-13 16,-40 13 0,0-13-16,26 0 0,-26 13 15,14-13 1,-14 14-16,26-14 16,-26 13-16,14-13 15,-1 0-15,14 0 16,-1 0-16,1 0 15,-1 0 1,14 0-16,0 0 16,-14 0-16,1 0 15,13 0 1,-1 0-16,-12 0 16,13 0-16,-14 0 15,40 0-15</inkml:trace>
  <inkml:trace contextRef="#ctx0" brushRef="#br0" timeOffset="-5217.43">7541 8295 0,'-40'0'282,"-13"-14"-282,13 14 15,-26-13-15,26 0 0,1 0 16,-1 13-16,0 0 15,-12-13-15,12 13 16,-13-14-16,26 1 16,-25 13-16,12 0 0,13 0 15,-26 0 1,-13-13-16,13 13 0,14 0 16,12 0-16,-26 0 15,-13 0-15,13 0 16,14 0-16,-28 0 15,1 0-15,-13 0 0,0 0 16,12 0-16,1 0 16,-26 0-16,-1-13 15,27 13-15,-53 0 16,53-14-16,-27 14 0,0 0 16,67 0-16,-40 0 15,13 0-15,0 0 16,13 0-16,-26 0 15,27 0-15,-14 0 16,0 0-16,13 0 0,0 0 16,-13 0-1,-13 0-15,27 0 0,12 0 16,-26 14-16,0-14 16,0 0-16,27 13 15,-40-13-15,-27 0 16,14 13-16,13-13 0,0 0 15,-1 13-15,-25 1 16,-1-14-16,1 0 16,-41 26-16,1-26 15,39 13-15,1-13 0,39 0 16,13 0-16,14 0 16,-27 0-16,26 0 15,-12 13-15,12-13 16,1 0-16,12 0 15,-25 14-15,12-14 16,14 13-16,-27-13 0,14 13 16,-14-13-16,14 27 15,-14-27-15,14 0 16,12 13-16,-12-13 16,13 0-16,0 0 15,-1 0-15,1 13 0,0 0 16,0-13-1,-1 0 1,1 14-16,0-14 16,0 13-1,-1-13 1,1 0-16,0 0 16,0 0-16,-14 26 15,14-26-15,0 13 16,0-13-1,-1 0-15,1 0 0,13 14 16,-13-14 0,13 13-16,-13-13 15,-1 13 17,14 0-32,-26-13 15,26 14 1,-13-1-1,0 0-15,13 0 32,-14 0-17,1 1 1,0-1 0,13 0-1,-13-13 1,13 13-16,-14-13 15,14 27-15,-13-14 47,0 0-31,13 1 0,0-1-1,0 0-15,0 0 31,0 0-15,0 1 0,0-1-16,0 0 0,13-13 15,-13 13 1,0 1 0,13-14-16,1 26 15,-14-13 1,13-13-16,0 14 15,0-14 1,-13 13-16,0 0 16,14-13-16,-1 0 15,-13 13-15,0 0 16,13-13-16,0 0 0,0 14 16,-13-1-16,14-13 15,-1 13-15,0-13 16,14 0-16,-14 0 15,0 13 1,0-13-16,14 0 0,-14 14 16,13-14-1,-12 0-15,-1 0 16,0 0-16,0 0 16,14 0-16,-1 0 0,-12 0 15,25 0-15,-12 13 16,-1-13-16,27 0 15,-27 0-15,1 13 16,13-13-16,-27 0 16,0 0-16,0 0 15,14 0-15,-14 0 16,0 0-16,0 0 16,14 0-1,-14 0 1,14 0-1,26 0-15,-14 0 16,1-13-16,79-14 0,106 14 16,-53-27-16,53 40 15,-27 0-15,-92 0 16,13 0-16,-53 0 16,-13-13-16,-13 13 15,13 0-15,13-13 0,-26 13 16,12-13-16,-25 13 15,13 0-15,-14 0 16,14 0-16,-1 0 16,-25 0-16,-1 0 0,13 0 15,-12 0-15,12 13 16,1-13-16,-14 0 16,13 13-16,1-13 15,-1 0-15,14 13 16,13 1-16,0-14 15,13 13-15,0-13 0,0 0 16,-13 13-16,0-13 16,13 13-16,-13-13 15,-27 0-15,14 14 16,0-14-16,-14 0 0,27 0 16,0 0-1,0 0-15,-40 13 0,27 0 16,-14-13-16,1 0 15,-1 0-15,14 13 16,-14-13-16,14 0 16,-13 0-16,-1 0 0,14 14 15,-27-14-15,13 13 16,27-13-16,-13 0 16,-13 0-16,25 13 15,-12-13-15,0 13 16,-1 0-16,41-13 0,-40 0 15,26 14-15,13-14 16,-13 13-16,-13-13 16,-13 0-16,13 0 15,0 0-15,0 0 16,-27 0-16,0 0 0,14-13 16,-13 13-1,-1 0-15,-13 0 0,1 0 16,12-14-16,0 14 15,-12-13-15,12 13 16,1-26-16,-1 26 0,14-27 16,-1 14-16,-12 0 15,-1 13-15,1-13 16,-1-1-16,-12 1 16,-1 13-16,13-13 15,-13 0-15,14 13 16,13-40-16,-27 14 15,0-1-15,0 14 16,14 0-16,-14-1 16,-13 1-16,13 13 15,0-13-15,1 0 16,-14-1-16,13 14 0,-13-13 16,0 0-16,0 0 15,0-14 1,0 1-1,0-1-15,0 14 0,0 0 16,0 0-16,0-1 16,-13 1-16,-1-13 15,1 13-15,13-14 16,-13 1 0,0 12-16,-1-12 0,14 13 15,-13 0-15,-13-14 16,-1 1-16,14 26 15,0-27-15,-27 27 16,14-40-16,13 40 16,-14-13-16,-13-13 15,14 13-15,-1-1 16,14 14-16,0 0 16,0 0-16,0 0 15,-1 0 1,-12 0-16</inkml:trace>
  <inkml:trace contextRef="#ctx0" brushRef="#br0" timeOffset="-1574.19">6178 10570 0,'-93'-13'203,"-12"0"-187,-14 13-16,26-14 16,27 14-16,-53-26 15,13 26-15,-13-13 16,13 13-16,13 0 15,-12 0-15,12 0 16,40 0-16,-26 0 16,12 0-16,-65 0 15,40 0 1,-27 13-16,26-13 16,14 0-16,-1 26 15,27-26-15,0 14 16,14-14-16,-14 13 15,-13-13-15,13 0 16,0 13-16,0-13 16,13 13-16,0-13 15,1 14-15,12-14 16,1 0-16,-14 13 16,14-13-16,-14 13 15,0-13-15,1 0 16,12 13-16,-12-13 15,-14 0 1,26 0-16,-13 0 16,1 13-16,-14-13 0,13 14 15,-13-1 1,0-13-16,-13 13 16,-13 0-16,39-13 15,-13 14-15,0-14 16,0 0-16,14 13 15,-14 0-15,0 0 16,13 1-16,-13-1 16,0 0-16,14-13 15,-1 13-15,0-13 16,1 13-16,39 1 16,-27-14-16,14 0 15,13 13 1,-27-13-16,27 13 15,-13-13 1,0 0-16,13 13 16,-13-13-1,13 14-15,-13-14 32,-1 13-17,14 0-15,0 0 16,0 1-16,0 12 15,0-13-15,0 0 16,0 1-16,0 12 16,0 1-16,0-14 15,14 26 1,12 1-16,0 0 16,1-14-16,-1 1 15,14 12-15,0 1 16,13-13-16,13 12 15,13 14-15,14 0 16,-1-13-16,14 13 16,-26-14-16,-28-12 15,1 13-15,0-27 16,0 13-16,13 1 16,14-14-16,12 0 15,1 0-15,-27 1 16,27 12-16,-1-26 15,1 0-15,0 0 16,52 0 0,-26 0-16,40-13 15,53-27-15,-14 14 16,-39-14-16,-14 27 16,-12-27-16,-14 27 15,-14 0-15,-38 13 16,12-14-16,-39 14 15,-1-13-15,14 13 16,0 0-16,0-13 16,13 13-16,-13-13 15,13 13-15,-26 0 16,13 0-16,0 0 16,13 0-16,-13 0 15,-13-13 1,39 13-16,-13 0 15,-13-14-15,40 1 16,-27 0-16,-13 13 16,13 0-16,-13-13 15,0-1-15,-27 1 16,27 13-16,-27-13 16,14 13-16,0 0 15,0-13-15,-1 13 16,-12-14-16,12 14 15,1 0-15,-27-13 16,27 13-16,0-13 16,-14 0-16,27 0 15,-13 13 1,-1-14-16,-25 14 16,12 0-16,1-13 15,-14 13-15,13 0 16,-13-13-16,1 0 15,12 13 1,-13 0 0,14 0-16,-27-14 15,13 14-15,14-13 16,-27 0-16,13 13 16,0 0-16,0-13 15,0-1 1,1 14-16,12-13 15,-13 0 1,1 0-16,12 0 16,-13 13-16,-13-14 15,27 1-15,-14 0 16,0 13 0,0-13-16,1-14 15,-14 14 1,13-14-16,0 1 15,-13 13 1,0-14 0,0 14-1,0-13-15,0 12 16,0-12 0,0 13-1,-13-14 1,0 14-1,-1-13-15,-12 12 16,13 1 0,0 0-16,-14 13 15,1-13-15,12-1 16,-12-12-16,-1 13 16,-12 0-16,12-1 15,-12 1-15,-1 13 16,-13-13-16,40 13 15,-40-13-15,13-1 16,0 1-16,14 0 16,-14 0-1,1 13-15,-1-14 16,14 14-16,-1-13 16,-13 13-16,27 0 15,-13 0-15,-1 0 16,1 0-16,-14 0 15,27 0-15,-27 0 16,0 0-16,14-13 16,-14 13-16,1-13 15,-1 13-15,13 0 16,-12 0-16,26 0 16,-27-13-16,0 13 15,27 0-15,-27 0 16,14 0-16,-14 0 15,27 0-15,-14 0 16,1 0 0,0 0-1,39 0-15</inkml:trace>
  <inkml:trace contextRef="#ctx0" brushRef="#br0" timeOffset="2114.04">6165 7766 0,'0'-27'329,"0"14"-314,13 0-15,-13-27 16,13 0-1,0 14-15,1 13 16,-1-14-16,-13 14 16,13 13-16,-13-13 15,13-1-15,1 1 0,-14 0 16,0 0 0,0-1-16,13 14 15,-13-26-15,26 13 16,-26-14-1,14 1-15,-1-1 16,-13 14-16,13-13 16,0 12-16,-13 1 15,13 0 1,1 0-16,-14 0 16,0-1-1,13 1-15,0 0 0,0-14 16,-13 14-1,14 0-15,-1 13 16,-13-13-16,0 0 16,13-1-16,-13 1 15,0 0-15,0 0 16,13 13 0,-13-27-16,14 27 15,-14-13-15,0 0 16,0-1-1,13 14-15,0-26 16,-13 13 0,13 13-1,-13-13 17,13-1-32,-13 1 15,14 0 1,-1 0-16,-13-1 15,13 1 1,-13 0 0,13 0-1,-13-1 1,0 1 31,0 26 62,0 1-78,14-1-31,-14 0 16,13-13-16,-13 27 16,0-14-16,0 0 15,0 0-15,0 1 16,13 12-16,-13-13 16,0 14-16,13-1 15,-13-13-15,13 1 0,-13-1 16,0 13-16,14 1 15,-14-1 1,13 1-16,-13-14 16,0 13-16,0 1 0,13-14 15,-13 13 1,0-12-16,0 12 0,13-13 16,-13 1-16,0 12 15,14-13-15,-14 1 16,0 12-16,0-13 15,0 0-15,13 1 16,0-1 0,-13 0-16,13-13 15,-13 13-15,0 1 16,0-1-16,0 0 31,0 0-15,0 1 31,0-1-16</inkml:trace>
  <inkml:trace contextRef="#ctx0" brushRef="#br0" timeOffset="3857.67">6350 7461 0,'13'0'390,"0"0"-390,1 0 16,-1 0-16,0 0 31,14 0-15,-14 0-16,13 0 15,-12 0 1,-1 0 0,0 0-1,0 0 1,0 0-1,1 0-15,-1 0 16,0 0 15,0 0-15,1 0 0,-1 0-16,0 0 15,0 0 16,0 0-31,1 0 47,-1 0-31,0 0 0,0 0-16,1 0 15,-1 0 1,0 0-16,0 0 15,1 0 1,-1 0 15,0 0-31,0 0 47</inkml:trace>
  <inkml:trace contextRef="#ctx0" brushRef="#br0" timeOffset="6504.79">14221 7117 0,'0'14'296,"14"38"-296,-14-12 16,0-13-16,0 12 16,0 1-16,0-14 15,0 27-15,0-26 16,0-14-16,0 13 16,0 1-16,0-14 15,0 14 1,0-14-1,0 0 1,0 0 0,0 1-16,0-1 15,0 0 17,0 0-17,0 0 16,0 1-15,0-28 15,0-12-15,0 13 0,0-14-16,0 1 0,0 13 15,0-14 1,0 14-16,0 0 15,0-1-15,0-12 16,0 13 0,0 0-16,13-1 15,-13 1-15,0-13 16,13-1-16,0 1 16,-13-1-1,13 14-15,-13 0 16,0 0-16,0-14 15,14 14 1,-1 13 0,-13-13-1,13-1 1,14 1 0,-14 13-16,0 0 15,0 0-15,1 0 16,25 0-16,-12 0 15,-14 0-15,13 0 16,-12 0-16,-1 0 16,13 0-16,-12 0 15,-1 0-15,0 13 16,0-13-16,-13 14 16,0-1-16,13-13 15,-13 13 1,0 0-1,0 1 1,0-1-16,0 0 16,0 0-16,-13 0 15,0-13-15,0 27 16,-14-14 0,14-13-16,13 13 15,-13 1-15,-14-1 16,14-13-1,0 0-15,0 13 16,-1 0 0,1 1 15,26-14 16,1 0-32,25 0-15,14 0 16,27 13-16,65 13 16,-13-13-16,-12 40 15,-28-13-15,-52-27 16,-27-13-16,14 14 16,-14-1-16,-13 0 15,0 0 16,0 14-31,0-14 16,-40 0-16,14 14 16,-14-1-1,0-13-15,1 1 16,-1-1-16,0 0 16,14 0-16,-1-13 15,-12 13-15,25-13 16,-12 0-1,-14 0-15,27 0 0,-27 0 16,1 0-16,25-13 16,-12 0-16,-1 0 15,14 13-15,0-13 16,0 13-16,0 0 16,-1 0-16,1 0 15,13-14-15,-13 14 16,0-13-1,-1 13 1</inkml:trace>
  <inkml:trace contextRef="#ctx0" brushRef="#br0" timeOffset="8091.66">6152 12330 0,'-53'13'266,"-27"13"-266,41-13 16,-1 14-16,0-14 15,1 14-15,12-27 16,14 26-16,-14 1 15,1-1-15,-1-13 16,14 14-16,-13-1 16,13 1-16,-14-1 15,27-13 1,-13 14-16,13-14 16,0 13-16,0 14 15,0-13 1,26-1-16,-12-13 15,12 1-15,0-1 16,14 0-16,13 0 16,13 0-16,27-13 15,26 0-15,-27-13 16,-25 0-16,-1 0 16,-27 0-16,-12 13 15,-14-14-15,0 14 16,1 0-16,-1-13 15,0 13 1,0 0 0,1 0 15</inkml:trace>
  <inkml:trace contextRef="#ctx0" brushRef="#br0" timeOffset="10732.79">15743 12184 0,'13'53'328,"0"-27"-328,0 1 16,-13-1-16,0-12 15,14-1-15,-14 13 16,0-13-16,13 14 16,-13-14-1,0 0-15,0 1 16,0 12 0,0-13 15,0 1 0,13-14-31,-13 13 16,13-13-16,-13 13 15,0 0 1,0 0 0,14 1-16,-14-1 15,13 0-15,-13 0 16,0 1-1,13-1 1,-13 0 0,0 0 15,-13-26 0,0 0-31,-1-14 16,1 14-16,-13-27 15,12 27-15,1-13 0,0 13 16,0-14-16,-1 1 16,1 26-1,13-14-15,-13 1 16,13 0-16,-13 0 16,0-1-16,-1 1 15,14 0-15,-13 0 16,-13 0-1,26-1-15,-14 1 16,-12 0-16,-1 0 16,27-1-16,-13 14 15,0-13-15,0 0 32,0 13-32,13-13 15,13 13 32,0 0-31,27 0-1,-27 0-15,27 0 16,-14 0-16,40 0 0,-26 0 16,105 13-16,-52 0 15,0-13-15,-1 13 16,-52 1-16,0-14 15,-1 13-15,1 0 16,-27-13-16,0 0 16,1 0-1,-1 0-15,0 0 32,-13 13 14,0 1-46,0-1 32,0 0-17,-26 13 1,12-12-16,1 25 16,-53 1-16,-13 26 15,39-13-15,-39 13 16,-1 0-16,1 1 15,39-28-15,-13 1 0,0 0 16,27-27-16,-1 13 16,14-26-16,13 14 15,-13-1 1,0 0 0,13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1T05:01:05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16801 4366 0,'-13'0'828,"0"0"-828,-1 13 16,1-13 0,0 13-1,-14 14 1,14-14 15,0 0-15,0 0-16,0-13 15,13 13 1,-14 14 0,14-1-1,-13-12 1,13-1-16,0 0 15,0 14 1,0-14 0,0 13-1,0 14 1,0-27 0,13 14-1,-13-14 1,40 26 15,-27-39-15,14 27-1,12-14 1,-12 0 0,-1-13-1,14 14 1,13-14-1,-27 0 1,14 0 0,-27 0-1,14-14 1,-14 14 0,0 0-1,14 0 1,-14-13-1,0 0 1,14 13 15,-27-13-15,13-1 0,0 1-1,0-26 1,0 12-1,14 1 1,-27-1-16,0 14 16,13-13-1,0-1 1,-13 1 0,0 12-1,-13 1 1,13-13-1,-13 12 17,0 1-17,-27 0 1,0 0 15,27 0-15,-13 13-1,-14-14 1,27 14 0,-14 0-1,1 0 1,13 0 0,-1 0-1,-12 0 1,13 0-1,-1 0 1,-12 0 15,13 0 1,0 0-1,-1 0 16</inkml:trace>
  <inkml:trace contextRef="#ctx0" brushRef="#br0" timeOffset="3049.16">16920 4392 0,'-13'-13'297,"13"-14"-297,-27-12 15,14-1 1,0 0 0,0 40-16,13-53 15,-13 27 1,13 0 0,0-1-1,0-13 1,0 14-1,0-1 1,0 14 0,0-13-1,0-1 1,0 14 0,0 0-1,0-14 1,0 14 31,13 0-32,0 13 1,13-13 0,1-14-1,13 14 1,-14 13-1,-13-13 1,0 13 0,14-13-1,-14 13 1,0 0 0,1 0-16,-1 0 15,13 0 1,1 0-1,-1 26 1,1-26 0,-14 13 15,27 27-15,-40 0-1,13 26 1,-13 26-1,0-12 1,0-14 0,0 0-1,-13-26 1,-14 26 0,27-53-16,-13 14 15,13-14 1,0 13-1,-13 1 1,-1-14 0,14 0 15,0 0-15,-13-13-1,-13 0 1,26-13-1,-13 13 1,-1-13 0,14 0-1,-13-1 1,13 1 0,0 0-1,0 0 1,0 0-1,0-1 1,0 1 15,0 0-15,0 0 15,0-1 32,0 1 77,0 0-93,0 0-31,0-1 31,0 1-16,0 0-15,0 26 62,0 0-63,13 1 17,-13-1-17,0 13 1,0-12-1,0-1 1,0 0 0,14 0-1,-14 1-15,0-1 16,13 13 15,-13-13-15,0 1-1,0-1 1,0 0 15,13 0 1,0-13-17,0 0 16,1 0-31,-1 0 16,13 0 15,-12 0-31,12 0 16,-13 0 0,1 0-1,-1 0 1,0 0-1,0 0 1,0-13 0,14 13-16,-14-13 31,14 13-15,-27-13-1,13 13-15,0 0 31,0 0 16</inkml:trace>
  <inkml:trace contextRef="#ctx0" brushRef="#br0" timeOffset="4632.38">17515 3850 0,'-13'13'297,"0"0"-297,13 0 15,-13 14 1,-1-14-1,14 0-15,0 1 16,0 25 0,0-12 15,0-14 0,0 0-15,14 0-1,-14 1 1,26-1 0,-13 13-1,1-26 1,-1 0 0,0 14-16,0-14 15,1 0 1,-1 0-1,13 0 1,1 0 0,-1-27 15,-26 14-31,13 0 31,1-27-15,-14 27-1,0-1 1,0-12 0,0 13 15,-14 13-15,1-13-1,0 13 1,0-14-1,-14 14 1,1-13 0,26 0-1</inkml:trace>
  <inkml:trace contextRef="#ctx0" brushRef="#br0" timeOffset="7090.66">15901 4591 0,'14'0'234,"39"0"-218,-27 0-16,40 0 16,-26 0-1,0 0 1,-1 0 0,-12 0-1,-14 0 1,27 0-1,-14 0 17,1 0-17,-1 0 1,0 0 0,14 0-1,-27 0 1,27 0-1,-27 0 1,14 0 0,-1 0-1,-13 0 1,14 0 0,-14 0-1,0 0 16,1 0-31,-1-14 32,0 14-1,-13-13 31,0 0-30,-13 0-17,0 13 1,-1-14 0,14 1-16,-13 13 15,0 0 1,0-13-1,13 0 17,-14-1-32,1 14 31,26 14 141,1-1-157,-1-13-15,0 26 16,0-26 0,1 0-16,-14 14 15,13-1 1,0 0 15,-13 0 0,0 1-15,0-1 15,0 0-15,0 0 0,0 0-1,0 1 1,-13-1-1,13 0 17,0 0-1</inkml:trace>
  <inkml:trace contextRef="#ctx0" brushRef="#br0" timeOffset="8743.84">16616 4643 0,'-13'0'297,"-14"27"-282,-13-14 1,14 14 0,0-27-16,12 13 15,-12 0 1,-1 13 15,14-26-15,13 14 15,-13-14-31,0 13 31,-1-13-15</inkml:trace>
  <inkml:trace contextRef="#ctx0" brushRef="#br0" timeOffset="11154.84">17171 4710 0,'67'0'266,"-14"0"-266,39 0 16,40 0-1,-26 0 1,-40 0-16,67 0 16,-14 0-1,53 0 1,-93 0-1,-13 0 1,40 0 0,26 0 15,-39 0-15,-27 0-1,13 0 1,-39 0-1,-27 0 1,14 0 0,-1 0-1,-12 0 1,12 0 0,-13 0-1,27 0 1,-14 0-1,1 0 1,-14 0 15,0 0-15,1 0 15,-41 0 16,14-14-31,-27 1-1,40 0-15,-26 13 16,12 0 0,-12-13-1,13-1 1,13 1-1,-13 13 17,-1-13-17,1 13 17,26 0 46,14 13-63,12-13 1,28 27-16,-14-14 31,-14 0-15,-26-13-1,-13 13 1,14-13 0,-1 0-16,-13 14 15,0-1-15,-13-13 47,-1 0-31,14 13-16,-26 0 31,13 0-15,0-13-16,-1 14 15,1-14 1,0 13 0,-14 0 15,14-13-16,13 13 1,-13-13 0,0 0-1</inkml:trace>
  <inkml:trace contextRef="#ctx0" brushRef="#br0" timeOffset="12658.4">18124 4405 0,'-13'0'297,"0"14"-297,-14-1 16,14-13-1,0 0 1,-14 13 0,27 0-1,-13-13 1,0 13-1,13 1 1,-14-1 0,14 0-1,0 14 1,0-14 15,0 0-15,14-13-1,-14 13 1,13-13-16,0 14 31,0-14-15,1 0-16,-1 0 16,0 0-1,14 0 16,-14 0 1,0 0-32,0 0 15,0 0 1,1 0 0</inkml:trace>
  <inkml:trace contextRef="#ctx0" brushRef="#br0" timeOffset="14791.98">17978 4524 0,'14'0'297,"-1"0"-282,0 0-15,14 0 16,-14 0 0,13 0 15,1 0-16,-14 0 1,0 0 0,0 0 46,1 0-62,-1 0 31,-13-13 63</inkml:trace>
  <inkml:trace contextRef="#ctx0" brushRef="#br0" timeOffset="18705.14">19368 4458 0,'-14'13'282,"14"1"-251,-26-14-16,26 13 1,-27 0-16,14 0 16,-13 1-1,12-1 1,1 0 0,0 0-1,0 1 1,13-1-1,0 13 1,-13-13 15,-1-13-31,14 14 16,0-1 0,0 13-1,0 14 16,0-27-15,0 0-16,14 1 16,-1 12-1,13-13 1,-26 1 0,27-1-1,26 13 1,-14-12-1,-12-14 1,39 0 0,-40 0-1,-12 0 1,-1 0 15,26 0-15,1 0-1,-13-14 1,-1 14 0,-13 0-1,14-26 1,-14 13 0,0-1-1,-13 1 1,0-13-1,0-1 1,0 1 0,-13-1 15,13 14-15,-26-27-1,12 14 1,-12 0-1,-1-1 1,1 1 0,-1-1-1,1 1 1,0 12 0,12 1-1,-12 13 1,26-13-1,-27 0 1,1 0 15,13 13-15,0 0 31,-1 0-32,-12 0 1,13 0 0,-1 0-1,1 0 1,0 0 0,0 0 15,-1 0 0,1 0 47,0 0-31,13-14 0,0-12-47,-13-14 31,-27-26-31,0-146 0,27-79 16,0 159-1,13 53 1,0 12 0,0 54-1,26-53-15,1 40 16,-1-40 15,1 39-15,-1 14-1,-13-27 1,27 27 15,-13 0-15,-14-1-16,0 14 0,14 0 31,12 14-15,14 25-1,0-12-15,-27 26 16,27 13 0,-39-26-1,12 39 17,-26-13-17,0 27 1,0 26 15,0 40-15,0-67-1,0-12-15,-13-41 16,13-12 15,0 12-15,-13 27-16,-1-39 15,14-14 1,0 14 0,0-1 15,0-13 0,0 1 0,0-1-15,-13-13 78,0 0-63,0 0 0,13-13-15,-14-1-16,14 1 16,0 0-1,0 0 1,0-14-1,-13 14 1,13 0 15,0-1-15,0 28 46,0-1-46,0 13 15,0-12-15,0-1-16,13-13 16,-13 26-16,14 1 31,-1-1-16,-13-13 1,13 1 0,-13-1-1,27 0 1,-1-13 0,1 0-1,-14-13 1,13 0-1,-26-14 1,13 27-16,1-26 31,-1 13-15,-13-1 31</inkml:trace>
  <inkml:trace contextRef="#ctx0" brushRef="#br0" timeOffset="19982.05">19857 3889 0,'0'14'219,"0"-1"-219,0 27 16,0-1-16,0 1 15,0 13 1,0 53 0,0-53-1,0-1 1,13 1-1,-13-39 17,0-1-17,0 27 1,0-27 15,0 0-31,0 0 31,0 0-15,13-13 15,-13 14-15</inkml:trace>
  <inkml:trace contextRef="#ctx0" brushRef="#br0" timeOffset="22678.25">19685 4815 0,'53'0'281,"-13"0"-281,13 0 16,26 0-1,-39 0-15,-14 0 16,40 0-1,-13 0 1,79 0 0,-52 0-1,-1 0 17,1 0-17,-28 0 1,-25 0-1,26 14 1,-27-14 0,14 0-1,0 0 1,13 0 0,-1 0-1,-12 0 1,13 0-1,40 0 1,-40 0 0,-14 0-1,-25 0 17,25 0-17,-26 0-15,14 0 31,-14 0-15,0 0 0,-26 0 62,-13 0-63,-1-14-15,1 1 16,-1 0 0,-12 13-1,39-13 1,-27-1 0,14 14 15,0 0-16,-1 0 1,14-13 93,-13 13-109,13-13 16,-13 13-16,0 0 31,26 0 79,0 0-110,0 13 15,1-13 1,12 13 0,1 1-16,-14-1 15,13-13 1,-12 13-1,-1 0 1,0-13 0,0 0 15,-13 14-15,0-1 15,0 0-16,-13 0 1,13 1 0,-13-1-1,13 0 1,-13-13 0,13 13-1,-14-13 1,1 13-1,0 1 1,13-1 0,-13-13-1,13 13 1,0 0 0</inkml:trace>
  <inkml:trace contextRef="#ctx0" brushRef="#br0" timeOffset="24228.31">20664 4485 0,'-13'0'297,"-1"0"-297,-12 0 15,13 13 1,-14 0 0,14 0-1,0 1 1,0-1-1,-1 0 1,1 0 0,0 14-1,13-1 17,0-13-17,0 1 1,0 12-1,0-13 1,0 1 0,13-1 15,0 0-15,1-13-1,-1 0 1,0 13-1,0-13-15,1 0 16,-1 0 0,13 0-1,-13 0 1,1 0 0,-1 0 15,0 0 0,0 0-15</inkml:trace>
  <inkml:trace contextRef="#ctx0" brushRef="#br0" timeOffset="25859.39">20571 4657 0,'14'-14'438,"-1"14"-423,-13-13-15,13 13 16,0 0 0,14 0-1,-14 0 1,-13-13-1,13 13 1,0 0 0,1-13-1,-1 13 1,0 0 0,14 0-1,-1 0 16,-13 0-15,0 0 15,1 0 32</inkml:trace>
  <inkml:trace contextRef="#ctx0" brushRef="#br0" timeOffset="28198.1">21511 4524 0,'-14'0'297,"1"0"-281,0 0 0,-14 27-1,14-27 1,-13 26-16,13-12 15,-27-1 1,27 13 0,-14-26-1,14 27 1,-14-1 0,27-13-1,-13 1 1,0 25-1,0-26 17,13 1-17,-13 12 1,13 1 0,0-1-1,0 1 1,0-14-1,0 13 1,26 14 0,-13-27-1,27 14 1,13-1 0,-27-13-1,14 1 1,-14-1-16,14 0 15,13 0 1,-26-13 15,12 0-15,-26 0 0,27 0-1,-27 0 1,1 0-1,25 0 17,-25-13-17,-1 0 1,-13 0-16,26 13 16,-13-14-1,14-12 16,-27 13-15,40-40 0,-14 13-1,0 0-15,-12 1 32,-1 12-17,-26-39 1,-1 53-1,1-14 1,13 14 0,-13 0-1,-13-27 1,12 27 0,14 0-1,-39 0 1,39-1-1,0 1 1,-27 0 15,14 0-31,-13 13 32,-1-14-17,14 14 1,-14 0-1,14 0 1,0 0 0,-14 0-1,14 0 1,-13 0 0,13 0-1,-14 0 1,14 0 15</inkml:trace>
  <inkml:trace contextRef="#ctx0" brushRef="#br0" timeOffset="30262.08">21405 4419 0</inkml:trace>
  <inkml:trace contextRef="#ctx0" brushRef="#br0" timeOffset="35065.06">21405 4419 0,'0'-27'218,"0"14"-218,0-53 16,0 0 0,0-27-1,0 53 1,26-39-16,1 13 31,-14-14-15,13 1-1,-12 66 1,-1-27 0,0 27-1,-13 0 1,66-1-1,0 14 1,40 14 0,-13-1-1,-54 0 1,-12 14 0,-14-14-1,0 26 1,1 14 15,-14 53-15,0-26-1,-14-14 1,-12 53 0,13-27-1,-1-39 1,14-26-1,0-14 1,0 13 0,-13-12-1,0 12 1,13-13 15,-13-13-15,0 0 15,-1 0-15,14-13-1,0 0 1,-13 0 0,13-1-1,0 1 16,0 0 1,0 0-17,13 26 126,-13 0-125,14-13-1,-14 13-15,0 1 16,13-1-1,0 0 1,0 0 0,0-13 15,1 0 0,-1 0-15,0 0-1,0 0 1,1-13 0,-1 0-1,0 13-15,0 0 32,1 0-17,-1 0 16</inkml:trace>
  <inkml:trace contextRef="#ctx0" brushRef="#br0" timeOffset="38854.21">21921 3453 0,'13'0'500,"0"0"-469,0 0-31,1 0 31,-1 0 1,0 0 77,0 0 407,1 13-501,-14 0 1,0 0-1,0 14 17,0-14-17,0 0 1,0 1 0,0-1-1,0 0 1,0 0-1,0 1 1,0-1 15,26-13 235,0 0-266,1 0 16,13 0-1,-14 0 1,1 0-1,-14 0-15,13 0 16,1 0 31,-14 0-31,0 0-1,0 13 1,-13 0-1,14-13 1,-1 0 0</inkml:trace>
  <inkml:trace contextRef="#ctx0" brushRef="#br0" timeOffset="47835.53">16920 4498 0,'0'13'781,"0"0"-749,0 1-32,0-1 15,0 0 32,0 0-31,0 1 31,0-1-16,0 0 375,0 0-46,0 0-329,0 1 0,0-1 16,0 0-16,0 0 16,0 1-47,13-1 359,-13 0-343,14-13 0,-1 0 77</inkml:trace>
  <inkml:trace contextRef="#ctx0" brushRef="#br0" timeOffset="50522.01">19420 4657 0,'14'0'344,"-1"0"-328,0-14-16,0 14 15,14 0 1,-14 0 15,0 0-15,0 0 15,1 0-15,-1 0-1,0 0 32,0 0-31,-13 14-1,0-1 1,0 0 15,-13 0 16,0-13-31,0 0-1,-1 14 1,1-14 0,0 0-1,0 0 16,0 0-15,-1 0 0,14 13 15,0 0 63,-13-13-63,13 13-15,-13-13-1,13 13-15,-13-13 31,-1 14-15,1-14 0,13 13 124,13-13-140,1 0 16,-14 13-16,13-13 16,0 0-1,14 0 1,-14 0-1,0 0 1,0 0 0,0 0 15,1 0 0,-1 0-15,0 0 15,0 0-15,-13 13 46</inkml:trace>
  <inkml:trace contextRef="#ctx0" brushRef="#br0" timeOffset="65932.03">21484 4630 0,'0'13'437,"-13"1"-421,0-14-1,13 13 1,-14-13 0,14 13-16,-13 0 15,0-13 1,0 14 31,13-1-47,-13-13 15,13 13 1,-14 0 0,1 0-1,0 1 17,13-1-17,-13-13 1,-1 0 46,14 13-46,0 0 0,0 1 30,0-1-30,0 0 0,0 0-1,0 1 1,14-1 0,-14 0-1,13 0 1,0 0 15,0-13-15,-13 14-16,14-14 31,-14 13-15,13-13-1,13 13 1,-13-13-1,1 0 1,-1 0-16,0 0 31,0 0 1,1 0-17,-1 0 1,0 0-16,0 0 62,1 0-46,-1 0 0,0 0 15,0 0-16,0 0 17,1 0-17,-1 0 1,0 0 0,0 0-1,1 0 1,-1 0-1,0 0 1,0 0 31,1 0-31,-14-13-1,13 13 1,0 0-1,0 0 1,0 0 15,1-13-15,-14-1 0,13 14-1,0-13 1,-13-13-1,13 13 1,1-1 0,-1 14-1,-13-13 17,0 0-17,0 0 1,0-1 15,0 1 0,0 0 16,0 0-31,0-1 31,0 1-16,-13 13-15,-1-13-1,1 13 16,0 0-15,13-13 15,-13 0-15,-1 13-16,1 0 31,0 0-15,0 0 15,0 0 0,-1 0-15,1 0 0,0-14 15,0 14-16,-1 0 17,1 0-1,0 0 0,0 0 0,-1 0-15,1 0 15,0 0-15,13-13 0,-13 13-1,0 0 16,-1 0-15,1 0 31</inkml:trace>
  <inkml:trace contextRef="#ctx0" brushRef="#br0" timeOffset="70311.23">21484 4749 0,'13'0'594,"1"0"-547,-1 0 93,0 0-124,0 0 15,1 0 0,-1 0-15,-13 13 78,0 1-32,0-1-46,0 0 31,0 0-32,0 1 32,-13-14-31,13 13 0,-14 0-1,28-13 407,-1 0-406,0 0 31,0 0-32,0 0 1,1 0-1,-1 0 1,0 0 31,0 0-31,-26 13 296,13 1-296,-13-14-1,0 13 1,-1-13 0,14 13-1,0 0-15,-13-13 31,0 0-15,0 13 15,0-13-15,-1 0 15,1 0 0,13 14-15,-13-14 0,0 0-1,-1 0 17,1 0-17,0 0 16</inkml:trace>
  <inkml:trace contextRef="#ctx0" brushRef="#br0" timeOffset="85088.81">1217 8176 0,'0'13'469,"-13"-13"-454,0 0-15,-1 13 16,1-13-1,13 13 1,-13-13-16,0 0 63,13 14-48,-27-14 1,14 26-1,-13-13 1,26 0 15,-14 1-15,1-14 0,13 13-1,0 0 1,0 0-1,0 1 1,0-1 0,0 13 15,0-12-15,0-1-1,0 0-15,0 13 31,0-12-15,0 12 0,13-13 15,-13 1 0,14-1 0,-14 0-15,13 0 0,0-13-1,-13 13 1,0 1 15,13-14-31,0 13 16,1-13-1,-1 13 1,0-13 0,-13 13-1,27-13 1,-14 0 0,0 0-1,0 0 1,1 0-1,-1 0 1,0 0 15,0 0-15,0 0 0,1 0 15,-1 0 0</inkml:trace>
  <inkml:trace contextRef="#ctx0" brushRef="#br0" timeOffset="88273.13">1468 8334 0,'0'14'609,"0"-1"-593,0 0-1,0 0 63,0 1-62,0-1 31,0 0-16,0-26 203,14 13-234,-14-13 32,0-1-1,0 1-31,0 0 47,0 0-16,0-1 32,0 1-63,0 0 31,0-14-16,0 14 17,0 0-17,0 0 17,0 26 124,0 0-141,0 0 1,0 14 0,0-14-1,0 0 1,0 1 0,0-1-1,0 13 16,0-12-15,0 12 0,0-13 15,0 0-31,0 1 16,0-1 30,0 0-30,0 0 31,0 1-47,0-1 31</inkml:trace>
  <inkml:trace contextRef="#ctx0" brushRef="#br0" timeOffset="92046.9">1217 8096 0,'13'0'625,"1"0"-625,12 0 16,-13 0 0,14 0 15,-14 0-31,13 0 15,14 0 1,13 0 0,-13 0-1,-14 0 1,1 0 0,-14 0-1,13 0 1,-13 0-1,27 0 1,-13 0 0,12 0-1,-25 0 17,12 0-17,0 0 1,1 0-1,-1 0 1,41 0 0,-41 0-1,-13 0 1,40 13 0,-26-13-16,12 0 31,-25 0-31,38 0 15,-12 0 1,0 0 0,26 0-1,-26 0 1,-1 0 0,1 0-16,0 0 15,26 0 1,0 0-1,-13 0 1,13 0 0,0 0 15,-13 0-15,-13 0-16,26 0 31,-26 0-16,13 0 1,-1 0 0,-25 0-1,13 0 1,-14 0 0,1 0-1,-1 0 1,0 0-1,-12 0 1,12 0 0,-13 0-1,1 0 1,-1 0 15,13 14-15,-12-14-1,12 0 1,0 0 0,14 0 15,-27 0-15,-13 13-1,14-13 1,-1 0 15,0 0-15,0 0 46,0 0-31,1 0-15,12 13 0,-13-13-1,1 0 17,-1 0-17,0 0 32,-13 13 16</inkml:trace>
  <inkml:trace contextRef="#ctx0" brushRef="#br0" timeOffset="94515.46">1138 8678 0,'13'0'297,"13"0"-297,-12 14 16,12-14-16,1 0 15,25 0 1,-12 13 0,13-13-1,-26 0 1,25 13-1,-25-13 1,-1 13 0,27-13 15,-26 0-15,12 0 15,1 13-16,-13-13 1,12 0 0,67 0-1,-53 0 1,26 0 0,-39 0-1,13 0 1,13 0-1,13 0 1,-39 0 0,-13 0-1,39 0 1,-27 0 0,28 0 15,-28 0-16,41 0 1,-41 0 0,1 0-1,13 0 1,0 0 0,-13 0-1,-1 0 1,14 0-1,13 0 1,14 0 0,26 0-1,-27 0 1,14 0 15,-41 0-31,-25 0 16,-1 0 15,14 0-15,-14 0-1,1 0 1,-14 0 0,0 0 15,1 0-16,-1 0 1,13 0 0,-12 0-16,12 0 15,14 0 1,-1 0 15,-25 0-15,12 0-1,1 0 17,-14 0-17,0 0 17,0 0-17</inkml:trace>
  <inkml:trace contextRef="#ctx0" brushRef="#br0" timeOffset="96860.95">1759 8083 0,'0'13'359,"0"0"-359,0 1 16,0-1 0,0 0-1,0 14 1,0-1 0,0 1-1,0-1 1,0 0-1,0-12 1,0-1 0,0 13-1,-13-12 1,13 12 0,0 1-1,0-14 1,0 13-1,0-13 1,0 1 0,0-1 15,0 13-15,0-12-1,0-1 1,0 0-1,0 0 1,-13 0 0,13 1-1,0-1-15,0 0 16,0 0 15,0 14-15,0-14 15,0 0-15,0 1 31,0-1-32,0 0 1,-13-13 124</inkml:trace>
  <inkml:trace contextRef="#ctx0" brushRef="#br0" timeOffset="99891.67">1879 8427 0,'0'-13'328,"13"0"-297,0-1-15,0 14 15,-13-13-15,13 13-1,1 0 17,-14-13 61,13 13-46,0 0-31,0 0-1,1 0 32,-1 13-31,-13 0 31,0 1-32,0-1 1,0 0 0,-13 0-1,13 0 1,-14 14 0,1-27-1,0 13 1,13 0-1,-13-13 1,13 14 0,-14-1-1,1 0 1,0 0 31,0-13-32,13 13 1,-13-13 0,26 0 109,0 0-125,0 0 15,0 0-15,14 0 16,-14 0 0,0 0-1,27 0 1,-27 0 15,1 0-15,-1 0-1,0 0 1,0 0 0,0 0 15,1 0-16</inkml:trace>
  <inkml:trace contextRef="#ctx0" brushRef="#br0" timeOffset="101455.9">2315 8572 0,'-13'14'391,"13"-1"-391,-13 0 15,-1 0 1,14 1-1,-13-1 17,0-13-17,13 13 1,-13-13 0</inkml:trace>
  <inkml:trace contextRef="#ctx0" brushRef="#br0" timeOffset="103784.28">2514 8374 0,'26'0'250,"-13"0"-250,0 0 15,1-13 1,-14 0 0,13 13-1,0 0 1,0-14 0,1 14 15,-1-13-31,0 13 31,14 0-15,-14 0-1,0 0 1,0 0 0,14 0-1,-14 0 16,0 0-31,0 0 32,14 0-17,-27 13 17,0 1-32,0-1 31,0 0-16,0 0-15,-27 1 32,27 12-17,-26-26 1,-1 13 0,14 0-16,-13 1 15,13-14 1,-1 0-1,1 0 17,0 0-1,0 0-15,39 0 93,-13 0-93,14 13-1,12-13 1,-25 0-1,-1 0-15,0 13 16,0-13 0,1 0 15,-1 13-15,0 1 15,-13-1-16,0 0 17,0 0-32,0 0 15,-13-13 17,13 14-17,-27-1 1,14-13-1,-27 13 1,27-13 0,-13 13 15,-1-13-15,14 0-1,0 0-15,0 0 16,-1 0-1,1 0 1,0 0 0,0 0-1,-1 0 17</inkml:trace>
  <inkml:trace contextRef="#ctx0" brushRef="#br0" timeOffset="106604.31">3360 8083 0,'13'0'328,"1"0"-328,-1 0 15,0 0 1,0 13 0,1-13-16,12 0 31,0 27-16,14-14 1,-13 0 0,-14 0-1,13-13 1,1 14 0,-14-14-1,0 26 1,14-13 15,-14 14-15,0-27-1,0 13 1,1 0 0,-1 14-1,13-1 1,-26-13-1,27 1 1,-14-1 0,0 13-1,0-26 1,1 14 0,-14 12-1,13-13 16,-13 0-15,13-13 0,0 40-1,-13-27 17,0 1-17,0 12 1,0-13-1,0 0-15,0 14 16,0-14 0,-13 14-1,0-1 1,0-13 0,-14 1-1,1-1 16,13 13-15,-14-13 0,1-13-1,12 0 1,-25 14 0,25-14-1,1 0 1,-26 0-1,12 0 1,14 0 0,-14 0-1,14 0 1,-13 0 0,-1 0-1,1 0 1,13 0-1,-14 0 17,14 0-17</inkml:trace>
  <inkml:trace contextRef="#ctx0" brushRef="#br0" timeOffset="111271.97">1521 8070 0,'0'-40'281,"-13"0"-265,13-26-1,-13 0 1,13 0 0,0 13-1,0 27 1,0 12 0,0-12-1,0 13 1,13-14-1,0 27 1,-13-26 0,0 13-1,14-1 1,-1 14 0,-13-13 15,13 13-16,0-13 1,0 13 0,1-13-1,-1 13 1,0 0 0,14 0-1,-1 0 1,27 13-1,-27 0-15,1 14 16,-1-1 0,14 14 15,-13-1-31,-27 14 31,0 0-31,0 27 31,-14-54-15,14 0-16,-13 14 31,13-27-15,0 1 0,0-1-1,0 0 1,0 0-1,0 1 17,-13-14-17,0 0 1,-1 0 15,1-14 0,13 1-15,-13 0 0,0 0 15,13-14-15,0 14 30,0 0-30,-14 13 0,14 13 46,14-13-46,-14 13-1,13 14 1,0-14 0,-13 13-1,13-12 1,1-1 0,-1 0-1,-13 0 16,13-13-31,0 0 16,14 0 0,-14 0-1,40-13 1,-13 13 0,-27-13-1,0 13 1,0-13-1,1-1 1,-1 14 0,0 0-1,0 0 1</inkml:trace>
  <inkml:trace contextRef="#ctx0" brushRef="#br0" timeOffset="112935.43">2117 7607 0,'0'13'297,"0"0"-282,0 0 1,0 14 0,0-14-1,0 0-15,0 1 16,13 12 0,0-13-1,-13 1 1,0-1-1,27 0 1,-14-13 0,0 0 15,0 0 0,0 0-15,14 0-1,-14 0 1,0-13 0,1 13-1,-14-13 1,13 13 0,0-14-1,-13 1 1,0-13-1,0 12-15,0 1 16,-13 0 0,0-14 15,13 14-31,0 0 0,-14-13 16,1-1 30,0 14-14,13 0-17,-13 13 32,-1 0-31,1 0 15,0 13-15</inkml:trace>
  <inkml:trace contextRef="#ctx0" brushRef="#br0" timeOffset="118013.74">3903 8387 0,'53'0'281,"-14"0"-266,27 0 1,-39 0 0,13 14-1,-14-14-15,0 13 16,41-13 0,-28 13-1,-12-13-15,39 0 16,-26 0-1,39 26 1,-39-12 0,26-14-1,-13 13 1,26-13 0,-26 0 15,-13 13-16,13-13 1,-14 0 0,14 13-1,0 1 1,-26-14 0,65 0-1,-65 0 1,-1 0-1,1 0 1,12 0 0,-26 0-1,14 0 1,-14 0 15,0 0-15,-13-14 31,0 1-32,-13 13 1,13-13 0,-26-14-1,12 1 1,14 13-1,0 0-15,-13-1 16,13 1 0,-13 13-1,0-13 1,13 0 15,0 26 32,13-13-48,0 13 1,0 14 0,1-14-1,-14 0 16,13 0-31,-13 0 32,0 1-32,13-1 0,0 0 31,-13 14 0,0-14 0,0 0-15,-13 0 0,13 0-1,-40 14 1,27-14 0,-13 0-1,13 1 1,-1-1-16,1-13 15,-13 13 1,-1 14 0,14-27-1,0 0 1,-1 13 15,1 0-15,0-13-1,0 0 17</inkml:trace>
  <inkml:trace contextRef="#ctx0" brushRef="#br0" timeOffset="119280.35">4815 7898 0,'-13'26'282,"13"-13"-267,0 14 1,0-1 0,0 1-1,0-14-15,0 0 0,-13 27 16,13-14-1,0-12-15,0 25 32,0-25-17,0-1 1,0 13 15,0-12 0,0-1 1,0 0 15</inkml:trace>
  <inkml:trace contextRef="#ctx0" brushRef="#br0" timeOffset="121031.22">5702 8229 0,'-27'13'297,"1"0"-282,26 0-15,-40 0 16,-13 14-1,27-14 1,13 0 0,-14 1-1,14-1 1,-27 13 0,27-12 15,0-1-16,-1 0 1,1-13 0,-13 26-1,26-12 1,-13-14 0,13 13-16,0 0 15,-14-13 1,1 27-1,0-27 1,13 26 0,0 14-1,0-27 17,0 13-17,0-12 1,0 12-1,13 1 1,0-14 0,1 13-1,-1 1 1,0-14 0,13 27-1,1-40 1,-1 13-1,27 13 1,-13-26 0,0 0-1,-1 14 17,1-14-17,0 0 1,-1 0-1,-12 0 1,-14 0 0,0 0-1,14 0 1,-14 0 15,0 0-31</inkml:trace>
  <inkml:trace contextRef="#ctx0" brushRef="#br0" timeOffset="123017.4">5689 8255 0,'13'0'281,"13"0"-265,1 0-16,12 0 15,14 0 1,-39 0-16,12 0 16,14 0-1,-27 0 1,13 0 0,-12 0-16,52 0 15,0 13 1,40 0 15,-40-13-15,-53 0-1,0 0-15,14 0 16,-14 0 0,80 27-1,-67-27-15,40 0 16,-26 13-1,-14 0 1,27 1 0,-13-14-1,0 0 1,92 13 0,-53 0 15,1 0-16,-14-13 1,-53 0 0,14 0-1,-1 0 17,-13 0-17,14 0 1,-1 0-1,-13 0 1,14 0 0</inkml:trace>
  <inkml:trace contextRef="#ctx0" brushRef="#br0" timeOffset="125175.1">6072 8295 0,'0'13'281,"0"13"-265,0-12-16,0 12 15,0 1 1,0-14 0,0 26 15,-13-39-16,13 27-15,0-14 16,0 0 0,-13 27-1,-1-27 1,1 14 0,13-1-1,-13-13 1,0 27-1,13 0 17,0-27-17,0 13 1,0 1 0,0-14 15,0 0-16,-13-13 1,13 14 0,0 12-16,0-13 31,0 14-15,0-14-1,0 0 1,0 14-1,0-14 1,0 0 15,0 0-31,0 1 47,0-1-31,0 0-1</inkml:trace>
  <inkml:trace contextRef="#ctx0" brushRef="#br0" timeOffset="126670.39">5808 8890 0,'13'0'281,"13"0"-281,14 0 16,26 13-16,53-13 16,-13 27-1,79-14 1,-92 0-1,-14-13 1,14 27 15,-27-27-15,27 13 0,-27-13-1,0 0 1,-26 0-1,12 0-15,28 0 16,-40 0 0,26 0-1,-27 13 1,1 0 0,26-13-1,27 14 1,-54-14-1,1 0 1,13 0 0,0 0-1,-13 0 17,-1 0-17,1 0 1,0 13-1,-14-13 1,-13 0 0,14 0-1,13 0 1,-27 0 0,0 0-16</inkml:trace>
  <inkml:trace contextRef="#ctx0" brushRef="#br0" timeOffset="129942.84">5596 8493 0,'13'0'454,"0"0"-439,-13-13-15,14 13 16,-1 0-1,0 0 32,0 0-31,1 0 0,-1 0-1,0 0 1,0 0 31,0 0-32,1 0 1,-14 13 78,0 0-94,0 1 15,0-1 17,0 0-17,0 0 1,-14 0-1,1 1 1,13-1 0,-13 0-1,0-13 17,0 0-17,-1 13 1,1 1-16,0-1 31,0-13 0,26 0 266,0 0-281,14 0-1,-1 0-15,0 0 16,14 0 0,0 0-1,-14 0 1,1 0 0,-14 0-1,0 0 1,14 0-1,-14 0 32,0 0-31</inkml:trace>
  <inkml:trace contextRef="#ctx0" brushRef="#br0" timeOffset="136301.54">5781 8136 0,'0'-13'390,"0"-27"-374,0 0-16,0-26 31,0-13-15,0 26 0,13 13-1,1 27 1,-14 0-16,13 0 15,0-27 1,-13 27 0,27-14-1,-27 1 1,26-1 0,-13 14 15,0 0-16,14-14 17,-14 14-17,0 0 1,14 0 0,12-14-1,-25 27-15,12 0 16,14 0-1,0 0 1,-1 27 0,-12-1-1,-1 1 1,1-14 0,-27 13-1,13 1 1,0 12 15,-13-12-31,0 26 31,0-27-15,-13 14 0,0 0-1,-1-1 1,1-26-1,0 14 1,0-1 0,-1-12 15,14 12-15,-13-26-1,0 0 1,13 13-1,-13 1 48,13-1-47,0-26 327,0-1-343,0 1 32,0 0-17,0 0 1,0-1 15,0 1-15,0 0 15,0 26 110,0 0-110,-13-13 47,-1 0-47,1-13 125,0 13-140,13-13 0,0 0 15,0-1 0,0 28 47,0-1-62,0 0 0,0 14-16,0-14 15,0 0 1,0 0-1,0 1 1,0-1 0,0 0-1,0 13 1,0 1 0,0-14-1,0 0 1,0 1-1,0 12 17,13-26-1,0 0-15,1 0-16,25 0 15,-26 0 1,27 0 15,-13-13-31,-27 0 31,26 13-15,-13 0 0,1 0-1,-1 0 1,0 0 78,0 0-79</inkml:trace>
  <inkml:trace contextRef="#ctx0" brushRef="#br0" timeOffset="137447.37">6601 7474 0,'0'14'282,"0"-1"-282,0 40 15,0-27 1,0 1-1,0-1 1,0-13 0,0 14-1,0-1 1,0-12 15,0-1-15,0 0-16,0 0 31,0 1-15,0-1-1,0 0 17,0 0-1,14-13 0</inkml:trace>
  <inkml:trace contextRef="#ctx0" brushRef="#br0" timeOffset="140417.37">6443 8546 0,'13'0'328,"0"0"-312,0 0 15,1 0-15,-1 0 31,0 0-32,13 0 1,-12 0 0,-1 0-1,-13 13 1,13-13-1,0 0 17,1 0-1,-1 0-15,-13 13 15,0 1-16,0-1 17,0 0-1,0 0-15,0 1-1,0-1 1,-13 0-1,13 14 1,-14-14 15,1-13-15,13 13 0,-13-13-1,13 13 1,-13-13-1,-1 0 17,41 0 77,-14 0-109,0 0 16,14 0-1,-14 0-15,0 0 16,0 0 0,1 0-1,12 0 16,-13 0-15,-13 13 15,14 1-15,-14-1 0,0 0-1,0 0 1,0 1-1,-14-1 1,14 0-16,-13-13 16,-13 13-1,-14 1 1,14-14 15,12 0-15,1 0-1,0 0-15,-14 0 32,1 0-17,13 0 1,0 0 0,-1 0-1</inkml:trace>
  <inkml:trace contextRef="#ctx0" brushRef="#br0" timeOffset="143719.81">7157 8414 0,'13'0'328,"0"0"-312,1 0-1,-1 0 1,27 0 0,-14 0-16,27 0 15,-27 13 1,14 0-1,-13-13 1,-14 0 0,13 0-1,1 27 1,12-14 0,1 0-1,0-13 1,-14 13-1,1 1 17,-14-1-1,0-13-31,0 0 16,-13 13-1,27 0 1,-14-13-1,0 13 1,14 1 0,-14 12-1,0-13 1,0-13 0,1 14-1,-1-1 1,-13 0-1,13 14 17,-13-14-17,0 0 1,0 13 0,0-12-1,0 25 1,0-25-1,0 12 1,0 1 0,-26-14-1,12 0 1,1-13 0,0 13-16,0 14 31,0-27-31,13 13 15,-40-13 1,13 0 0,14 26-1,-13-26 1,-14 0 15,0 0-15,27 0-1,-13 0 1,-1 0 0,1 14-1,-27-14 1,26 0 0,-12 0-1,25 0 1,-12 0-16,13 0 15,-1 0 1,-12 0 0,13 0-1,0 0 17,-1 0-17,14 13 16,-13-13-15,0 0 0,0 13-16,-1-13 15,1 0 1,13 13 359,-26-13-375,-14 0 16,27 14-1,-14-14 1,14 0-16,-13 0 31,12 0 0,1 0-15,0 0 15,13 13 32</inkml:trace>
  <inkml:trace contextRef="#ctx0" brushRef="#br0" timeOffset="164704.41">2315 8771 0,'13'13'297,"-13"0"-281,0 1-16,0-1 15,0 0 17,0 0-17,0 1 110,0-1 203,14 13 172,-1 1-484,0 12-16,0 14 16,14 0-1,-1 40 1,-13-1 15,27-12-15,0-1-1,-27-26 1,13 13 0,1-13-1,-27-13 1,26 13-1,1 0 1,-1 0 0,-12-14-1,-14-12-15,13-1 16,0 1 0,0-14-1,0 13 1,1 14-1,12 0 17,-13 26-17,1-40 1,-14 1 0,13-1-1,-13-13 1,13 14-1,0-14 17,-13 0-17,0 1 1,0-1 62,0 0-47,13-13-15,-13 13 0,14 1-1,-1-14 1,-13 13 15,-13-13 250,-1 0-265,14-13-16,-26 13 16,13-14 15,0 14-31,-1 0 15,1 0-15,0-13 16,-14 0 0,1 0-1,0 13 1,12 0 0,1 0-1,0 0 1,0-14 15,-1 14-15,1 0 15,26 0 188,1 0-219,-1 14 15,0-14 1,0 0 0,1 13-16,-1-13 15,0 13 1,0-13-1,0 13 1,14-13 15,-14 0 1,-13 14-17,13-14 1,1 0-1,-1 0 17,0 0 46,0 0 0,0 0-47,1 0 94,-14-14-109,0-12-16,13-40 15,0-14 1,0 41 0,1 12 15,-14 14-15,0 0-1,13 13-15,-13-14 31,13 14-31,-13-13 16,0 0 0</inkml:trace>
  <inkml:trace contextRef="#ctx0" brushRef="#br0" timeOffset="167736.14">2051 9327 0,'0'-14'469,"0"1"-407,13 13-62,0 0 16,-13-13-1,13 13-15,0-13 16,1 13 15,-1 0-15,0 0 0,0 0 15,1 0-16,-1 0 17,0 0-32,-13 13 15,26 0 1,-12 0 0,-1 1-1,0-14 1,-13 13 15,0 0-31,0 0 31,0 0-15,-13 14 0,13-14-16,-13-13 15,-1 13 1,1 14-1,-13-1 17,13-26-17,-1 14 17,1-1-17,13 0 1,-13-13-1,26 0 532,0 0-547,1 0 16,-1 0 0,13 0-16,-13 0 15,1 0 1,-1 0-1,13 0 1,1 0 15,-14 0-15,0-13 0,1 13 15,-1 0-31,0 0 31,0 0 0,0 0 47</inkml:trace>
  <inkml:trace contextRef="#ctx0" brushRef="#br0" timeOffset="170144.08">3149 10213 0,'-14'0'297,"14"13"-281,-26 0-1,13 1 1,-40-1 0,39 13-16,1-12 15,-13-14 1,13 26-1,-1-13 1,-12 0 0,26 1-1,-40-1 1,40 13 0,-26-26-1,12 14 1,14-1-1,-13-13 17,13 13-17,-13 0 1,13 0 0,-13-13-1,0 27 1,-1-14-1,14 0 1,-13 1 0,13 12-1,0-13 1,0 14 0,0 12-1,0-12 1,0-1-1,27 14 17,-14 0-17,0-14 1,13 1 0,-12-1-1,-1 1 1,0-14-1,14 0 1,-14 14 0,0-27-1,0 0 1,27 13 0,-27-13-1,14 0 1,-1 0 15,-13 0-15,14 0-1,-1 0 17,-12 0-17,-1 0 1,0 0-1,0 0 17,0 0-17,1 0 1</inkml:trace>
  <inkml:trace contextRef="#ctx0" brushRef="#br0" timeOffset="172156.21">3056 10306 0,'26'0'281,"14"0"-265,-27 0-16,14 0 15,12 13 1,28 0 0,-1-13-1,0 0 1,-13 0 0,26 0-1,-39 0 1,52 0-1,-39 0 1,0 0 0,40 0-1,-27 0 1,0 0 0,-13 0-1,40 0 1,-14 0 15,-39 0-31,52 0 0,-25 0 16,-15 0-1,68 0 1,-41 0 0,0 0-1,-52 0 16,-1 0-31,1 0 16,26 0 15,-27 0-15,0 0 0,41 0-1,-14 0 1,13 0-1,-53 0 1,13 0 0,1 0-1,-1 0 17,-12 0-17,-1 0 32</inkml:trace>
  <inkml:trace contextRef="#ctx0" brushRef="#br0" timeOffset="174115.92">3598 10358 0,'0'14'296,"0"12"-296,0-13 16,0 1 0,0 25-1,0-12 1,0-14 0,0 13-1,0 27 1,0-13-1,0-27 1,0 0-16,0 14 16,0-14-1,0 14 17,0-14-17,0 13 1,0 14-1,0-27 1,0 14 0,0-14-1,0 0 1,0 0 0,0 1 15</inkml:trace>
  <inkml:trace contextRef="#ctx0" brushRef="#br0" timeOffset="176617.36">3029 10517 0,'14'0'453,"-1"0"-437,0 0 15,0 0-15,1 0-16,-1 0 15,0 0 1,0 0 31,1 0-32,-14 13 95,0 1-79,0-1-15,0 0 15,0 0 0,0 1-15,-14-14-1,14 13 17,-13-13-32,13 13 15,-13 0 1,26-13 281,0 0-282,1 0-15,-1 0 16,0 0 15,0 0-31,0 0 32,1 0-17,-1 0 16,-13 13 16,0 1-15,13-14-17,-13 13 16,0 0 16,0 0-31,0 1 15,0-1-15,-13-13-1,0 0 1,13 13 0,-14 0-1,1 1 1,0-14 0,0 0-1,0 13-15,-14-13 16,14 13-1,-27-13 17,27 0 15,0 0-32</inkml:trace>
  <inkml:trace contextRef="#ctx0" brushRef="#br0" timeOffset="177931.61">3969 10755 0,'13'0'343,"0"0"-327,0 0 0,14 0-1,-14 0 1,14 0 0,-14 0 15,0 0-16,0 0 1,1 0 0,12 0-1,-13 14 1,0-14 0,1 0-16,-1 0 31,0 0-16,0 0 1,1 0 0,-1 0 46,0 0-46</inkml:trace>
  <inkml:trace contextRef="#ctx0" brushRef="#br0" timeOffset="181123.14">3228 10967 0,'26'0'297,"1"0"-282,-14 0-15,14 0 16,-1 0-16,14 0 15,-14 0-15,27 0 16,0 0 0,-13 0-1,13 0 1,-27 0 0,27 0-1,-27 0 1,14 0 15,-13 0-15,-1 13-1,40-13 1,0 13 0,0-13-1,27 14 1,-27-14-1,14 0 1,-41 0 0,1 0-1,-14 0 1,1 0 0,13 0-1,-14 0 1,0 0 15,-12 0-31,25 0 31,-25 0-15,12 0 0,-13 0-1,14 0 266,-1 0-265,14 0 0,13 0-16,-27 0 15,93 0 1,-92 0 0,12 0-1,14 0 1,-13 0-1,0 0 1,-1 0 0,1 0-1,13 0 1,-13 0 0,-14-14-1,1 14 1,-1-13 15,1 13 0,-14 0-15,13-13 0,-13 13-1,1 0 1,-1-13-1,0 0 1,0 13 0,14-14-1,-27 1 17,13 13-32,-13-13 15,0 0 32,0-1-31,0 1-1,0-13 1,0-1 0,0 1-1,-13 13 1,0-27-1,13 27 1,-14-1 0,14-12-1,-13 13 1,0 13 0,13-27-1,0 14 1,-13-13-1,-1 12 1,14 1 0,-13-27-1,0 27 1,0-13 0,13 12-1,0-12 1,-13 13-1,-1 0 1,-12-1 0,13-12-1,-1 13 1,1-1 0,0 1 15,0 0 0,0 0-15,-14-14-1,14 27 1,-14-13 0,27 0-1,-13 13 1,0 0-1</inkml:trace>
  <inkml:trace contextRef="#ctx0" brushRef="#br0" timeOffset="192064.44">2950 11020 0,'-13'0'391,"0"0"-391,-1 13 15,14 27 1,-26-14 0,13 14 15,13-14-31,-14 14 31,14-13-31,0-1 16,0 14-1,0-1 1,0-12 0,0 13-1,0-27 1,0 13-16,0-13 15,14 14 1,-14-14 0,13 14-1,0-14 1,14 13 15,12-12-15,-39-1-1,40 0 1,-27 0 0,0-13-1,27 0 1,-13 0 0,-1 0-1,14 0 1,-14-13-1,1 0 1,12 0 0,-25-1-1,25-12 1,-12-1 0,12-26-1,-25 27 16,-1 13-31,0-27 16,0 0 0,1 27-1,-1-27 1,-13 14 0,0 13 15,0-14-16,0 14 1,0-13 0,0 12 15,0 1-15,0 0-1,0 0 16,-13 13 110,-1 0-125,1 13-1,13 0 1,-13-13-16,13 13 16,-13-13-1,-1 0 1,1 14 328,0-14-329,13 13 1,13-13 93,-13-13-93,13 13-16,1-14 15,-1 14 1,0-13 0,0 13-1,-13-13 1,27 0 0,-14-14-1,13 27 1,-26-13-1,27 0 1,-14 13-16,0 0 31,1 0-15,-1 0 31,0 0-32,-13 13 1,13 0 0,-13 14-1,0-14 1,27 27 0,-27-27-1,13 0 1,-13 14-1,0-14 1,0 0 15,0 0 1</inkml:trace>
  <inkml:trace contextRef="#ctx0" brushRef="#br0" timeOffset="194338.79">3440 11589 0,'0'-13'391,"26"-1"-375,-13 14-1,0 0 16,14 0-15,-14 0 0,0 0-1,1 0 1,-1 0 0,0 0-1,14 0 1,-14 0 31,0 0-47,-13 14 15,13-1 1,-13 0 31,0 0-32,0 0 1,0 1 0,-26-1-1,26 0 1,-13 0 0,-1-13-16,14 27 15,-26-14 1,13 0-1,-27 0 1,40 1 0,-27-1-1,14 0 17,0-13-1,0 0-16,13 13 189,13-13-204,0 14 15,53-1 1,1-13-1,-41 0-15,14 0 16,-1 0 0,1 0-1,-13 0 1,12 13 0,-12-13-1,-14 0 16,13 0-15,1 0 15,-14 0-15,0 0 15,1 0-15,-14 13-1</inkml:trace>
  <inkml:trace contextRef="#ctx0" brushRef="#br0" timeOffset="199072.46">344 8321 0,'13'0'343,"0"0"-327,1 0 0,-1 0-16,13 13 31,1-13-15,-14 0-1,0 0-15,14 0 16,-27 14-1,13-14 1,27 0 0,-27 0-1,13 0 1,-12 13 0,12-13-1,-13 0 1,0 13-1,27 0 1,-13-13 0,-1 14 15,-13-14-15,1 0-1,-1 0 1,0 0-1,0 0 17,0 0-17,1 0 48,-1 0-63,0 0 15,14 0 17,-14 0-1,0 0 0,0 0 0,0 0 1,1 0-17,-14-14 126,-14 1-125,1 13-1,0-13 1,13 0-1,-13 13 1,0-14 0,-1 14-1,14-13 1,-13 13 78,0 0-79,13-13 1,-13 13 31,26 0 93,0 0-140,0 13 32,1-13-32,-1 13 15,-13 1 1,13-14 0,0 13-1,0-13 1,1 13-1,-1 0 1,13-13 0,-26 14-1,14-14 1,-1 26 0,0-26-1,-13 13 16,0 0-15,0 1 15,-13-1-15,0 0 0,-1 14-1,-12-1 1,13-13-16,-14 14 15,1-14 1,13 0 0,-14 14-1,27-14 1,-26-13 0,12 26-1,1-12 16,0-14 1</inkml:trace>
  <inkml:trace contextRef="#ctx0" brushRef="#br0" timeOffset="208091.92">5384 8096 0,'0'13'344,"-13"1"-328,0-1-1,13 0-15,0 0 16,0 1 0,-13-1-16,13 0 15,-14 27 1,1-1 0,13 1-1,-13 0 16,0-27-15,-1 14 0,14-1-1,-13-13 1,0 0 0,13 1-1,0 12 1,-13-13-1,13 1 1,0-1 0,-13 0-1,13 13 1,0-12 0,0-1-1,0 13 16,0-12-15,0 12-16,0-13 16,13 14-1,-13 12 1,26-25 0,-13 25-1,1-39 1,25 40-1,-12 0 1,-1-27 0,1 0-1,-1 0 1,14 27 0,26-13-1,-13-14 16,-13 0-15,39 14 0,-13-1-1,14-13 1,-14 0 0,0-13-1,-27 14-15,41-1 16,-14-13-1,0 13 1,0-13 0,-13 0-1,13 0 1,14 0 0,-14 13-1,0-13 1,13 0-1,-12 0 17,-1 0-17,13 0 1,14 0 0,13 0-1,-14-13 1,1 0-1,-27 0 1,13 13 0,-39 0-16,-14 0 15,27-14 1,13-12 0,-26 26 15,0-13-16,-14 0 1,14 13 0,0-14-1,-1 1 1,-12 0 0,12 0-1,1 13 1,-13 0-1,-1-14 1,1 1 0,-1 0-1,0 0 1,1-14 0,-14 27-1,14-13 16,-27 0-31,26 13 16,-13 0 0,-13-13-1,0-1 1,0 1 0,0 0-1,0 0 1,0-14-1,0 14 17,0-14-17,-26 14 1,13-13 0,-1 13-1,1-1 1,-13-25-1,12 25 1,-12-25 0,13 25-1,-14 1 1,1 0 0,13 0-1,-14 0-15,1-14 31,-1 14-15,-39 0 0,13-27-1,-26 14 1,39 12 0,-52-12-1,52 13 1,-13 13-1,13-14 1,1 1 0,-1 0-1,-26 0 1,13 13 0,0-27-1,-13 14 1,13 0-1,-13 0 1,-14-14 0,67 27-1,-27-13 1,-26-14 0,-26 14-1,25 13 1,1-13 15,13 0-31,-39-1 31,26 1-15,0 0 0,-27 0-1,27 0 1,-14-1-1,14 1 1,27 13 0,-41-13-1,27 0 1,-13 13 0,13 0-1,0 0 1,14 0 15,-28 0 0,41 0-31,0 0 32,-1 0-32,14 0 15,-14 0 1,14 0-1,0 0 1,0 0 0,-1 0-1,1 0 1,-13 0 0,13 0-1,-1 0 1,1 13 15,0-13-15,13 13-1,0 0 17,0 1-32,0 12 15,0-13 1,0 14-1,0-14 1,0 13 0,13-12-1,-13 12 1,0-13 0,13 1-1</inkml:trace>
  <inkml:trace contextRef="#ctx0" brushRef="#br0" timeOffset="212712.27">4710 10094 0,'-40'0'266,"13"0"-266,-25 0 16,-54 0-1,66 0-15,-13 0 16,-40 0-1,-26 0 1,93 0 0,-67 0-1,40 0 1,14 0 15,-14 0-15,-27 0-1,14 0 1,13 0 0,0 0-1,-13 0 1,13 0 0,14 0 15,12 0-16,-12 0 1,12 0-16,1 0 16,-1 0-1,-12 0 1,-1 0 0,13 0-1,-12 13 1,-14 0 15,13 1-15,14-14-1,-1 13 1,1 0 0,-1 0-1,14-13 1,0 0-1,0 0 1,13 13 0,-27 1-1,14-1 1,-14-13 0,14 26-1,0-26 16,-14 27-15,14-14-16,0-13 47,0 27-31,-14-1-1,14-13 1,0 14-16,-14-1 15,14 14 1,0-27 0,0 13-1,13-12 1,0 12 0,-13 1-1,-1-1 1,1-13 15,13 27-15,-13-27-1,13 0 1,0 14 0,0-1-1,0 1 1,0-1-1,0 1 1,13 39 0,0-66-1,1 26-15,-14-12 16,39 25 0,-39-12 15,27-14-16,-14 13 1,0-26 0,0 27-1,14-14 1,-14 14 0,13-27 15,-12 26-16,12-13 1,14-13 0,-14 13-1,1-13 1,12 14 0,1-1-1,-27 0-15,27-13 16,0 0-1,-14 0 1,27 0 0,-13 0 15,13 0-15,-14 0-1,14 0 1,27 0-1,26 0 1,-14-13 0,-39 13-1,-13 0 1,13 0 0,26-13-1,0-1 1,27 1-1,13 0 1,-26 0 0,0 0-1,-27-1 1,26 14 0,-12-13-1,-1 0 1,-13 13-1,40-13 1,-27 13 0,-52 0-1,65-14 1,-52 1 0,13 0 15,-26 13-16,-1 0 1,0 0 0,14 0-1,-13 0 1,-14 0 0,13 0-1,1 0 1,-1 0-1,1 0 1,-1-13 0,1 13-1,-14 0-15,26-13 32,1-1-17,-27 14 16,14 0-31,-1 0 32,-12 0-17,12 0 1,-13 0 15,0 0-31,1-13 31,-1 13-15,0 0-16,-13-13 16,13 13 15,-13-13-15,14 13-16,-14-14 15,0 1 1,13 0-1,-13-14 1,13-25 0,0 25-1,1-13 1,-14 14 0,0-14-1,-14 14 1,1-27-1,0 0 1,0 26 0,-14 14-1,14-26 1,-14 12 0,1 1 15,13 12-16,-14 1 17,1 0-17,13 0-15,-1 0 16,-12-1 0,-27 1-1,0 0 1,-13 0-1,39-1 1,-25 1 0,-28 0-1,27-14 1,-13 1 0,53 13-1,-27 13 1,14-13 15,-1-1-15,-12 1-1,-1 0 1,0 13 0,14-13-1,-14 13 1,14 0-1,-1 0 1,14-14 0,-27 14-1,27 0 1,-27 0 0,27 0-1,0 0-15,-14 0 16,14 0 31,0 0-32,0 0 17</inkml:trace>
  <inkml:trace contextRef="#ctx0" brushRef="#br0" timeOffset="-213816.95">3321 7144 0,'-14'53'344,"-12"0"-344,13 13 15,-1 26 1,-12-52-1,26-14 1,-13 1-16,-1-1 16,14-12 15,0 12-15,0 1-1,0-14 16,0 0-15,0 0 0,0-26 124,0 0-140,14-14 0,65-145 16,-39-13 0,13 53-1,-40 132 1,-13-53-1,13 53 1,0-27 0,-13 14-1,0 0 1,0 0 15,0 0-15,14 13 46,-1 13-30,-13 13-17,13-13-15,13 93 31,1-40-15,-1 1 0,-26-54-16,14 40 15,-14-40 1,13 0 0,-13 27-1,26-27 1,-26 0-1,0 14 1,14-14 0,-1 0-1,-13 0 1,0 1 31,13-1-32,0-13 17,-13 13-32,13-13 15,-13 13 17,0 1-17</inkml:trace>
  <inkml:trace contextRef="#ctx0" brushRef="#br0" timeOffset="-212378.59">3294 7342 0,'13'0'297,"1"0"-281,-1 0-16,0 0 16,13 0-1,14 0 1,-13 0-1,-14 0 1,13 0 0,-13 0 15,1 0-15,-1 0-1,0 0 1,0 0-1,1 0 1,12 0 0,1 0-1,-14 0 1,0 0 0,0 0-1,0 0 16,1 0-15,-1 0 31</inkml:trace>
  <inkml:trace contextRef="#ctx0" brushRef="#br0" timeOffset="-209280.09">7818 7607 0,'0'26'516,"14"-13"-501,-14 1-15,13 12 16,-13-13-1,0 1-15,13-1 16,-13 27 0,0-14 15,0-13-31,0 14 16,0-14-1,0 13 1,0-12-1,0-1 1,0 0 15,0 0 1,0-26 61,0-27-77,0 1 0,0-14-16,0 26 15,-13-26-15,13-13 16,0 40-1,0-14 1,0 27 0,0-14-1,0 14 1,0 0 0,0 0-16,26-1 31,-12 1 0,12 13-31,-13 0 31,14 0-15,-1 13 0,1-13-1,-1 27 1,-13-14-1,1 0 1,-1 14 0,-13-1-16,0 40 31,0-52-31,-13 39 16,-1-53-1,-39 53 1,14-27-1,25-13 17,1 0-17,0-13 1,0 14 0,0-1-1,26-13 48,0 0-48,-13-13-15,26 13 16,1 0 0,13 0-1,-27 0 1,13 13-1,-12-13 1,-1 13 0,13 0-1,-13 1 1,14-1-16,-27 0 16,0 13-1,0-12 1,-13 12 15,-1-13-15,-12 14-1,13-14 1,0-13 0,13 13-1,-27-13 1,14 0-1,-27 0 1,-13 0 0,27 0-1,-14-13 1,27 0 0,0 0 15,13-1 0</inkml:trace>
  <inkml:trace contextRef="#ctx0" brushRef="#br0" timeOffset="-206733.79">6376 10914 0,'-26'0'312,"0"0"-296,-14 0-1,-53 0 1,-13 13 0,67-13-1,-1 0-15,-13 14 31,27-1-15,12-13 0,-12 0-1,26 13 1,-40 13 0,27-12-1,0-1 1,0 13-1,-1-12 1,14 12 0,0-13-1,0 14 1,0-1 0,14 1-1,12-1 1,-13-13 15,1 1-15,12-1-1,0 0 1,1 0 0,13-13-1,-27 0 1,13 0-1,27 0 1,-40 0 0,14 0-1,-1 0 1,1 0 0,-1 0-1,1 0 16,-1 0-15,-13 0 0,14 0-1,-14-13 1,0 13 0,1 0-1,-1 0 1,0 0-1,0 0 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1T11:03:30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25387 53 0</inkml:trace>
  <inkml:trace contextRef="#ctx0" brushRef="#br0" timeOffset="213.42">25387 53 0</inkml:trace>
  <inkml:trace contextRef="#ctx0" brushRef="#br0" timeOffset="1459.25">18627 542 0</inkml:trace>
  <inkml:trace contextRef="#ctx0" brushRef="#br0" timeOffset="8563.25">14698 1363 0,'0'-27'219,"-14"14"-203,14 0-1,0-27-15,0 27 16,-13-14-16,13 1 15,0-1-15,0 1 16,0-1-16,0 1 16,0 13-1,0-14-15,0 1 16,0 13 0,0-14-1,0 1 1,13 26-16,-13-27 15,0 14-15,0 0 16,0 0-16,14 13 16,-14-14-1,0 1 1,13 0-16,13 0 16,1-14-16,39-12 0,-40-1 15,40 13-15,1 14 16,-14-27-16,39 14 15,54 0-15,-14-14 16,27 27-16,-40-1 16,26 14-16,93 0 0,67 0 15,52 0-15,-40 0 16,93 0-16,1 0 16,-54 0-16,-185 0 15,145 0-15,-39 0 16,-40 0-16,14-39 0,-54 12 15,-39 14 1,-1 0-16,14-14 0,14 14 16,-120 13-16,0 0 15,0 0-15,-26 0 16,-14 13-16,-26 1 0,13-14 16,-13 13 15,0 0-16,0 0 1,40-13 234,53 0-234,66 27-16,-1 12 0,160 28 15,118 12-15,94 27 16,-1 0-16,-331-67 16,53 27-16,-26-39 0,-39 13 15,-81-1-15,54-12 16,-13 26-16,-27 0 15,-27-1-15,-39-38 16,-13-1-16,-14 0 16,1 14-16,-14-14 0,0 0 15,-13 0-15,14 14 16,-14-14-16,0 0 16,13 27-16,-13 13 15,0-40-15,0 80 16,0-14-16,13 40 0,-13 53 15,26 106 1,-26 0-16,14-67 0,39-52 16,-27 0-16,1-40 15,12 13-15,-12 27 16,12 0-16,1-40 0,-27 0 16,1 13-16,-14-39 15,13 39-15,-13 40 16,26 0-16,-13-79 15,1 52-15,-1 14 16,13-53-16,1 52 0,-1 67 16,1-53-16,12-13 15,1-13-15,-40-67 16,13 14-16,1-14 16,-1 53-16,-13-26 15,0-27-15,13-12 16,-13-15-16,0-12 15,0 13-15,0 13 0,0 0 16,0 27-16,0-27 16,0 0-16,0 14 15,0-41-15,0 27 0,0 1 16,0 25-16,-13 54 16,0-40-1,-14-14-15,14 27 0,0 14 16,-1-14-16,-25 53 15,-1 13-15,14 40 16,-14-53-16,0 13 0,-13-26 16,27-67-16,-54 67 15,14-13-15,13-27 16,27-14-16,-1 54 16,27-93-16,-26 0 15,26-39-15,-13-1 0,13 1 16,0-14-16,-13 0 15,-1 14-15,14-1 16,-13 14-16,-13 0 16,12-1-16,-12 1 0,26-14 15,-40 14-15,14 0 16,-1 13-16,1-27 16,-14 54-16,-13-28 15,14 28-15,-14-1 16,13-26-16,0 0 15,-26 53-15,-26 13 0,52-40 16,-13 1-16,13-1 16,14-39-16,-1-1 15,-39 41-15,40-41 16,-1 1-16,1-13 16,-27 12-16,-13 1 0,13 13 15,-66 26-15,-27-13 16,1 14-16,12-14 15,-25 0-15,52-13 16,13 0-16,-65 13 16,-41 93-16,14-67 0,53-12 15,-14-27-15,53 0 16,-12 0-16,-54 13 16,40-13-16,39 13 15,14-40-15,-13 27 16,-27-13-16,53-14 0,-79 27 15,13-13-15,39-14 16,-39 14-16,-39 13 16,-14 0-16,53-27 15,-53 1-15,66-1 16,13-13-16,27 1 0,-27-1 16,1 27-16,26-40 15,-80 13-15,-26 0 16,13 14-16,27-27 15,-27 0-15,27 0 0,0 0 16,-67-14-16,41-12 16,65 13-16,27-14 15,0 14-15,13 13 16,0-13-16,-66-14 16,26 14-16,-26-27 15,27 1-15,-28-41 0,1 14 16,-132-119-16,106 53 15,39 52-15,53 14 16,-40-26-16,53 52 16,14 13-16,0-12 15,-14-41-15,0 54 0,14-40 16,-27-14-16,26 27 16,-26-39-16,-79-186 15,-66-225-15,105 146 16,40 159-16,40 39 15,0 66-15,13 40 0,-27-66 16,27 13-16,0 14 16,-13 39-16,13-13 15,0 0-15,0 26 16,0-26-16,-26-66 16,12-1-16,1-52 0,-27-40 15,1 93-15,12 13 16,-12 0-16,12 26 15,1 40-15,12 0 16,1 0-16,0 27 16,0-14-16,-14-13 15,1-26-15,-1 26 0,1 0 16,-14-26-16,14 13 16,-27-53-16,0-27 15,0 14-15,27 52 16,26 14-16,-27-13 0,27 13 15,-13 13-15,-14-40 16,1-26-16,13 26 16,-14-39-16,27-40 15,-26 40-15,26-27 16,-13-66-16,-1 27 0,14 92 16,0-13-16,0 13 15,0 14-15,0 52 16,0-53-16,0 1 15,-26-1-15,13 0 16,-1 1-16,1 26 0,0 0 16,0-54-16,-27-38 15,0 39-15,14 0 16,-14 13-16,27 26 16,-13 14-16,-1-53 15,-13 27-15,27 12 16,0 27-16,0 27 0,0-14 15,-1 14-15,14-27 16,-13 26-16,0-26 16,13 0-16,-27 14 15,27-41-15,-13 27 16,13-39-16,0 26 0,0 13 16,0 13-16,0-13 15,0-13-15,0 26 16,0 1-16,0 12 15,0-26-15,0 0 16,0-13-16,0 27 0,0-1 16,0-26-16,0 13 15,0-13-15,-13 39 16,13-26-16,0-13 16,-13 13-16,13-13 15,0 13-15,0 13 0,-14 1 16,1-14-16,13 0 15,0 13-15,-13 14 16,13-1-16,0-26 16,0 40-16,0-13 15,0-14-15,13 14 16,0-14-16,-13-13 0,14 27 16,-1-27-16,-13 26 15,13-13-15,14-12 16,-14 25-16,0-26 15,14 0-15,12-13 0,-12 26 16,12-12-16,-39 12 16,27 0-16,-1 14 15,1-14-15,-14 27 16,0 0-16,-13-1 16,13 14-16</inkml:trace>
  <inkml:trace contextRef="#ctx0" brushRef="#br0" timeOffset="31342.73">9075 5040 0,'0'27'296,"13"-1"-296,1-13 16,-1 14-16,0-1 0,-13 1 16,27 13-16,-14-1 15,0 14-15,14 13 16,-27 14-16,26-14 16,-13-13-16,0 0 0,-13-27 15,0-13-15,14 27 16,-14-27-16,13-13 15,-13 13-15,0 1 16,0-1-16,0 0 16,13 0-1,0-13-15,-13 14 16,0-1 0,14-13-16,-14 13 15,0 0 1,0 1-16,13-14 15,-13 13-15,13 0 16,-13 0 0,0 0-1,13-13-15,-13 14 16,13-14 0,-13 13-16,0 0 0,0 0 31,0 1 16,14-14-32,-1 13 1,0-13 0,0 0-1,14 0-15,-14 0 16,14 0-16,25 0 0,-12 0 15,53 0-15,39 0 16,-26 0-16,92-40 16,80 14-16,66-40 15,-53 52-15,0-39 16,-145 40-16,-1 13 0,54-40 16,-67 40-16,27 0 15,-67-13-15,67 13 16,-53-13-16,-14 0 15,1 13-15,0 0 16,-27-13-16,26 13 0,1 0 16,-27 0-16,-26 0 15,-27 0-15,27 0 16,-14 0-16,1 0 16,-1 0-16,1 0 15,-14 0-15,27 0 0,-14 0 16,0 0-16,-12 0 15,-1 0 1,0 0-16,0 0 16,1 0-1,-1 0 1,0 0 46</inkml:trace>
  <inkml:trace contextRef="#ctx0" brushRef="#br0" timeOffset="33140.68">9419 5993 0,'0'53'281,"0"39"-281,0-12 16,-26 65-16,26-39 15,0 26-15,0-13 0,0-13 16,0-13-16,0-1 16,0-52-16,0 13 15,0 13 1,0-13-16,0 0 0,0 26 16,0 14-16,13-14 0,-13 67 15,0-14-15,0-66 16,26 14-16,-26 12 15,0-12-15,0-1 16,0 27-16,0 26 16,0-26-16,14-13 15,-14-1-15,0-26 0,0 27 16,0 39-16,0-66 16,0-13-16,0 14 15,0-28-15,0 1 16,0-14-16,0 27 0,0-40 15,0 27-15,0-13 16,0-14-16,0 13 16,0-12-16,0-1 15,0 0-15,0 13 16,0-12 0,0-1-16,0 0 0,13 0 15,-13 27-15,0 0 16,0-14-16,0 1 15,0 26-15,13-27 16,-13-13-16,0 14 0,13-1 16,1-13-16,-14 1 15,0-1-15,0 0 16,0 0-16,0 1 16</inkml:trace>
  <inkml:trace contextRef="#ctx0" brushRef="#br0" timeOffset="35125.48">10107 5636 0,'13'0'391,"1"13"-375,-1-13-1,0 0 1,-13 13-16,13-13 15,0 0-15,1 0 16,12 0 0,1 0-1,-14 0-15,27-13 16,-1 0-16,-12-1 16,-14 14-16,0 0 0,0 0 15,1 0 1,-1-13-16,0 0 15,-13 0 1,13 13 0,-13-14-16,0 1 15,0 0 17,0 0-17,0 0-15,0-1 16,-13 14-1,0 0-15,13-13 16,-13 13-16,-1 0 16,-12 0-1,-1 0 1,14 0-16,-13 0 16,-1 0-16,14 13 0,0-13 15,0 14-15,-1-14 16,1 0-1,0 0-15,13 13 16,-13-13 0,-1 13-16,1-13 15,13 13 1,0 0 0,0 1-16,-13-14 15,13 13-15,-13 0 16</inkml:trace>
  <inkml:trace contextRef="#ctx0" brushRef="#br0" timeOffset="36526.71">11695 5278 0,'0'27'282,"0"-14"-267,0 0-15,0 14 16,0-14 0,0 13-1,13-12 1,-13-1-16,0 0 15,0 0 1,0 1 0,13-14-16,-13 13 15,0 0 1,0 0-16,13 1 16,-13-1-16,13 0 15,-13 0-15,14-13 16,-14 27-16,0-14 15,0 13 1,0-12-16,0-1 31,0 0-31,0 0 32</inkml:trace>
  <inkml:trace contextRef="#ctx0" brushRef="#br0" timeOffset="38063.21">12912 5278 0,'13'-13'281,"0"13"-281,0 0 16,14 0 0,-1 0-16,-13 0 15,14 0-15,-14 0 0,14 0 16,-1 0-16,-13 0 16,14 0-16,-14 0 15,0 0 1,0 13-16,1-13 31,-14 14-31,0-1 16,0 0-16,0 0 15,0 14 1,0-1-16,-14-26 16,1 27-16,13-14 15,-13-13-15,13 13 16,-13-13-16,0 27 15,-1-14 1,1-13 0,13 13-16,-13 0 15,13 1 1,-13-1-16,-1-13 31,14 13-15,0 0-1,14-13 17,-1 0-17,0 0-15,0 0 16,14 0-16,-14 0 16,0 0-1,0 0-15,1 0 16,12 0-1,-13 0-15,1 0 32,12 0-32,-13 0 15,1 0 1,-1 0 0,0 0-1,0 0 1</inkml:trace>
  <inkml:trace contextRef="#ctx0" brushRef="#br0" timeOffset="40198.4">8586 6575 0,'0'26'282,"0"-12"-267,0-1-15,0 0 16,0 0 0,-14 0-16,1-13 0,13 14 15,0-1-15,0 0 16,0 0-1,0 1 17,-13-14 15,13-14-16,0 1-31,0-13 0,0 12 15,0 1-15,0 0 16,13 0-16,-13 0 16,13-1-16,-13 1 15,14-13-15,-1-1 16,0 1 0,14-1-16,-1-12 15,-13 25-15,1-12 16,-1-1-16,13 1 15,-26 13-15,13 13 0,-13-13 16,14-1-16,-1 14 16,-13-13-1,0 0-15,13 13 16,0 0 0,1 0-1,-1 0 1,-13 13-16,13 0 15,-13 1-15,0 12 16,0-13 0,13-13-16,-13 27 0,0-14 15,14 0 1,-14 0 0,0 14-1,0-14 16,0 0-15,-14-13 47,1 0-48,0 0-15,13-13 16,-13 13-1,-1 0-15</inkml:trace>
  <inkml:trace contextRef="#ctx0" brushRef="#br0" timeOffset="41534.48">8797 6469 0,'14'0'234,"-1"0"-218,0 0-1,0 0 32,1 0-47,-1 0 16,0 0-1,0 0-15,0 0 32,1 0-32,-1 0 15,0 0 1,0 0 15,1 0 0</inkml:trace>
  <inkml:trace contextRef="#ctx0" brushRef="#br0" timeOffset="43537.83">8877 6429 0,'0'14'250,"0"-1"-250,0 0 15,0 0 1,0 1-16,13-1 16,0 0-1,-13 0 1,13 14-1,-13-14 1,14-13 0,-14 13-1,0 0 1,13-13 0,-13 14-16,0-1 31,0 0-31,13-13 0,0 13 15,-13 0 1,14 1 0,-14-1-1,0 0 1,13 0-16,0 1 16</inkml:trace>
  <inkml:trace contextRef="#ctx0" brushRef="#br0" timeOffset="45650.75">8705 7408 0,'0'27'203,"0"26"-188,0-27-15,0 14 16,0 0-16,0-27 16,0 26-16,0 1 15,0-13-15,0 12 0,0 1 16,0-27-16,0 14 15,13-14-15,-13 0 16,0 14-16,0-14 31,0 0-31,0 0 0,0 0 16,0 1 0,0-1 15,0 0-31,13-13 0,-13 13 15,0 1 1,0-1 0,0 0-1,0 0 1,0-26 31,0-13-32,0-1-15,0 1 16,-13 12-16,13-12 0,0 0 16,0 12-16,0 1 15,0-13-15,0 12 16,0-25-16,0 12 16,0 14-16,13-13 15,-13-1-15,13 1 16,-13 12-16,14-12 0,-14 13 15,13 0-15,0-1 16,-13 1 0,13 0-16,1 0 15,-14-1 1,26 14-16,-13-13 16,1 13-16,12 0 15,-13 0-15,0 0 16,1 0-16,-1 0 15,0 27-15,0-27 16,-13 13-16,0 13 16,14-26-16,-14 27 0,0-1 15,0 1 1,0-14-16,-14 13 16,14-12-16,-13-1 15,-13 0-15,12 0 0,14 1 16,-26-14-16,13 13 15,0-13 1,-1 0-16,14 13 16,-13-13-1,0 0-15,0 0 16,39-26 31,-13 26-32,14 0-15,12-14 16,1 14-16,-13-13 0,-1 13 16,-13 0-1,1 0-15,-1 0 0,0 0 16,-13 27 0,0-14-1,0 13-15,0-13 16,-13 14-16,0-14 15,-1 0-15,1 14 16,0-14-16,0 0 16,-1-13-16,14 27 15,-13-14-15,0-13 16,0 13 0,13 0-1,-27-13-15,14 0 16,13 14-1,-13-14-15,0 0 16,-1 0 0,1 0 15,13 13-15</inkml:trace>
  <inkml:trace contextRef="#ctx0" brushRef="#br0" timeOffset="46822.56">8996 8705 0,'-27'13'296,"14"-13"-296,-13 26 16,12-26 0,14 14-1,-13-14-15,0 0 16,13 13 0,0 0-16,0 0 15,-13 1 1,13-1-16,-13-13 15,13 13-15,0 0 16,-14 1-16,14-1 16,-13 0-1,13 0 1,0 0-16,0 1 16,0-1 15,13 0-16,1-13 1,-1 0 0,-13 13-16,13-13 15,13 0-15,-12 0 16,-1 0-16,0 0 0,0 0 16,1 0-16,-1 0 15,0 0 1,0 0-16,1 0 15</inkml:trace>
  <inkml:trace contextRef="#ctx0" brushRef="#br0" timeOffset="48790.21">8771 9856 0,'0'39'235,"0"41"-235,0-14 15,0-13-15,13-13 16,-13-1-16,0-12 0,0-14 16,13 0-16,-13 0 15,0 1-15,0-1 16,0 0-1,0 14 1,0-14 0,0 0-16,0 0 15,0 0 1,0 1-16,0 12 16,0-13-1,0 1 1,0-1-16,0 0 0,0 0 15,0 0 1,0 1 15,-13-41 16,13 14-31,-13-13-16,13-14 15,0 27-15,0-1 0,-13-12 16,-1 13-16,14 0 16,-13-14-16,0 14 15,0-40-15,13 26 16,-13-12-16,-1 12 16,1 1-16,13-1 0,0 1 15,0-14-15,-13 27 16,13 0-16,-13 0 15,13-1-15,0 1 16,0-13 0,0 12-1,0 1-15,0 0 32,13 13-1,0 0-16,-13 13-15,27 0 16,-14-13 0,0 14-16,13-1 15,-12 0-15,12 0 16,1 14-16,-1-1 0,1 1 16,-1-14-16,14 13 15,-27-12-15,0 12 16,0-26-1,1 13-15,-1 1 16,-13-1-16,13-13 16,0 13-16,-13 0 15,14-13 1,-14 13-16,0 1 16,0-1-1,0 0 1,0 0-16,0 1 0,-27-1 15,14-13-15,0 26 16,-1-12-16,1-14 16,-13 13-16,12 0 15,-12 0-15,0 0 16,12 1-16,-12-14 0,-1 13 16,27 0-16,0 0 15,-26-13-15,13 14 16,13-1-1,-14 0-15,1-13 16,0 13-16,0 14 0,0-27 16,-1 13-16,1 13 15,0-26-15,0 14 16,-1 12-16,1-26 16,0 27-1</inkml:trace>
  <inkml:trace contextRef="#ctx0" brushRef="#br0" timeOffset="52806.25">10279 6310 0,'0'14'281,"0"12"-281,0 0 16,0-12 0,0-1-16,0 0 15,0 0-15,0 1 16,0-1 0,0 0-1,0 14 1,0-14-16,0 0 15,13-13 1,-13 13-16,0 0 16,0 1-1,14-1 1,-14 0 0,13 14-16,-13-14 31,0 0-31,0 0 15,0 0 1,0 1 0,0-1 31,0-26 78,0-1-125,0 1 15,0 0 1,0 0-16,0 0 15,0-1-15,0 1 16,0 0 0,0-14-1,0 14-15,0 0 16,0 0 0,0 0-16,0-1 15,13 1 1,-13 0-16,13 13 15,-13-13 1,0-1-16,0 1 16,13 13-1,-13-13 1,0 0-16,14 13 0,-1 0 16,0-27-16,14 14 15,-14 0-15,0 13 0,-13-13 16,26 13-16,-12-14 31,-1 14-31,0 0 16,0 0-1,1 0-15,-1 0 32,0 14-32,0-1 31,-13 0-31,0 0 15,0 0-15,0 1 16,0-1-16,0 0 16,-13 0-1,0 1-15,13-1 16,-13-13-16,-1 13 16,1-13-16,-13 0 0,26 13 15,-27-13-15,27 14 16,-13-14-1,0 0-15,0 0 16,-1 0 15,28 0 16,-1 0-47,0 0 16,0 0-16,0 0 15,40 0-15,-39 0 16,-1 0-16,13 0 16,-12 13-16,-1-13 15,0 0-15,0 0 16,-13 13-16,13 0 16,1 0-1,-14 1 1,0-1-16,0 0 15,0 0 1,0 1 0,-14-1-16,14 0 15,-13 0 1,0 0 0,0-13-16,-14 0 15,14 0-15,13 14 16,-13-1-16,0-13 15,-1 0 1,1 0 0,0 0-16,0 0 15,-1 0 1,1 0 0,0 0-1</inkml:trace>
  <inkml:trace contextRef="#ctx0" brushRef="#br0" timeOffset="56218.78">12012 6125 0,'-13'0'297,"13"13"-297,-13-13 31,-1 14-15,1-1-1,13 13 16,-13-13-31,13 1 16,0 12-16,-13-13 16,13 1-1,0-1-15,0 0 16,0 0-16,0 1 16,0-1-1,0 13 1,13-13-1,0 14-15,0-14 16,1 0 0,-1 1-16,0-1 15,0 0-15,-13 0 16,27 1-16,-14-1 16,0 0-16,14 0 15,-14 0 1,13-13-1,-12 0 1,-14 14-16,26-14 16,-13 0-1,14 0 1,-14 0 0,13 0-16,-12 0 15,-1-14 1,0 1-1,0 13 1,1 0-16</inkml:trace>
  <inkml:trace contextRef="#ctx0" brushRef="#br0" timeOffset="58342.35">13229 6125 0,'13'13'297,"-13"1"-297,14 12 16,-14-13-16,0 0 16,0 1-16,0-1 15,0 0-15,13 0 16,-13 1-16,0-1 31,0 0-15,0 0 15,0 1-15,0-28 46,-13-12-46,13-1-16,-14 1 15,-12 13-15,13-14 16,13 14-16,-14 0 16,1 13-1,13-13 1,-13 13-16,13-14 15,-13 1 1,0-13 0,-14 26-16,27-14 15,0 1-15,-13 0 16,0 13-16,-1-13 16,14-1-1,-13 14-15,0 0 16,13-13-1,13 13 17,14 0-17,-1 13-15,14-13 16,13 27-16,-14-14 16,28 0-16,-15 14 15,1-14-15,0 0 16,-39-13-16,12 14 15,-13-14-15,0 13 16,1 0 0,-1-13-16,0 0 15,0 13 1,1-13 0,-14 13 30,0 1-30,0 12 0,-27 1-16,1-14 15,12 13-15,-12 1 16,0-1-16,-1 1 16,14-14-16,0 13 15,-1-12-15,-12 12 16,13-13-16,-14 14 15,14-14-15,0 13 16,-14-26-16,14 14 16,13-1-16,-26 0 15,12 0 17,14 1-32,-13-14 15,13 13 1,-13-13-16</inkml:trace>
  <inkml:trace contextRef="#ctx0" brushRef="#br0" timeOffset="61471.37">10425 7660 0,'0'26'297,"13"-26"-282,-13 13-15,0 1 16,0-1 0,0 0-16,0 0 31,0-39 63,0 13-79,-13-1-15,13 1 0,0 0 16,0 0 0,-14-1-1,14 1 1,0 0-16,0 0 15,0 0 1,0-1-16,-13 1 16,13 0-16,0-14 15,0 1-15,0 13 16,0-1 0,0 1-16,0 0 15,0 0 1,13 0 15,1-1-31,12 1 16,-13 0-16,27-14 0,0 27 15,-14-13-15,-13 0 16,14 13-16,-14-13 16,-13-1-16,13 14 15,0 0-15,1 0 16,-14 27-1,0-1 1,0-12-16,0-1 16,0 13-16,0-12 15,-14-1 1,14 0-16,-13 0 16,13 0-1,-13 1 1,0-14-16,0 0 15,-1 0 1,1 0 0,0 0 15,0 0-15,26 0 15,0 0-31,0 0 15,14 0-15,-1 0 16,14 13 0,0 0-16,-14 0 0,1 1 15,-14-1-15,13-13 16,-13 13-16,1 0 16,-1 1-1,0-1-15,-13 0 31,0 0-15,-13 0-16,0-13 16,-1 14-16,1-14 15,0 13-15,0 0 16,0-13-16,13 13 16,-14-13-16,1 0 15,0 0-15,-14 0 16,14 0-1</inkml:trace>
  <inkml:trace contextRef="#ctx0" brushRef="#br0" timeOffset="64369.8">12144 7197 0,'0'13'281,"-13"-13"-281,0 0 16,13 13-1,-13-13 1,-1 0-16,14 13 16,0 1-16,-13-14 15,0 26-15,0-13 0,13 14 16,-13-14-1,-1 0 1,14 0-16,0 1 16,0-1-1,0 13-15,14 14 16,-14-14 0,0-12-16,13-1 15,0 13-15,0-26 16,0 27-16,1-14 15,12-13-15,-13 13 16,14-13-16,-1 14 16,-12-1-16,12-13 15,-13 0-15,14 0 16,-14 0 0,0 0-1,0 0-15,1 0 16,-14-13-16,13 13 15,0 0-15,-13-14 16,13 14-16,0 0 0,1 0 16,-14-13-1,26 0 1,-13 13 0,-13-13-16,14 13 31,-14-14-31,13 14 15,-13-13 1,13 13 0</inkml:trace>
  <inkml:trace contextRef="#ctx0" brushRef="#br0" timeOffset="70548.7">13375 7276 0,'0'13'312,"0"0"-312,0 1 16,0-1-16,0 0 15,0 0-15,0 1 16,13-1-16,0 13 31,-13-12-31,13-14 0,-13 26 16,27 0 15,-27-12-31,13-14 16,-13 26-16,0-13 0,0 1 15,0-1 1,13 0 0,-13 0-16,14-13 15,-14 27-15,0-14 16,0 0 0,13 0-1,0 1 1,-13-1-1,13-13 1,-13 13-16,0 0 31,0-26 47,-13 13-62,13-13-16,-13 0 16,13-1-16,0 1 31,0 0-31,-13 0 16,-1 0-16,14-1 15,0 1 1,-13 0-1,0 0-15,0-1 16,13 1-16,0 0 0,0 0 16,-14 13-1,14-14-15,-13 1 16,13 0 0,-13 13 15,13-13-31,-13 0 15,13-1 32,0 1-15,-14 13 14,1-13-30,0 0 31,13-1-31,-13 1 46,13 0-46,0 0-1,13 13 48,13 0-48,1 0 1,13 0 0,-1 0-16,-25 0 15,-1 0 1,0 13-16,0-13 0,14 0 16,-27 13-16,13-13 15,0 0-15,0 13 16,1-13-16,12 0 15,-13 14 1,14-14-16,-14 0 0,-13 13 16,26-13-16,1 0 15,-1 0 1,-26 13-16,14-13 16,-1 0-16,0 0 0,0 0 15,0 13-15,1-13 16,-1 0-16,0 14 15,0-14 1,1 0-16,-14 13 16,26-13-1,-13 13-15,-13 0 16,14-13 0,-14 13 15,0 1-31,-14 12 31,1-13-31,0-13 0,13 27 16,-27-14-16,-12 14 15,-1 12-15,14-39 16,-1 40-16,-26-14 16,-13 27-16,53-39 0,0-1 15,-14 0-15,27 0 16,-13-13-16,0 13 15,13 1 1,-14-14-16,1 13 31,0 0-31,0 0 32,0 14-17,-1-27-15,1 13 31,0 0-31,13 0 16,-13-13 31,-1 0-47,14 14 62</inkml:trace>
  <inkml:trace contextRef="#ctx0" brushRef="#br0" timeOffset="79292.67">12250 8625 0,'-13'0'359,"0"0"-359,0 0 16,-1 0-1,1 0-15,-13 0 16,12 0-1,1 0-15,0 0 16,0 0-16,-14 0 0,14 0 16,0 0-1,-14 0-15,14 0 16,-13 14-16,-1-1 16,1 0-16,12-13 15,-12 13-15,13-13 0,0 14 16,-14-1-1,14-13-15,13 13 16,-13 0-16,-1-13 16,1 0-1,13 27-15,-13-27 0,13 13 16,0 0-16,-13 0 16,13 1-16,0 12 15,0-13 1,0 1-16,13-1 15,-13 0-15,13 0 16,0-13-16,1 13 16,-1 1-16,0-14 15,14 0-15,-1 0 16,14 0-16,-1 0 16,14 0-16,-13 0 0,-14-14 15,1 1-15,13 13 16,-27 0-16,0 0 15,0 0-15,1 0 16,12 0 0,-13 0 15,0 0-15</inkml:trace>
  <inkml:trace contextRef="#ctx0" brushRef="#br0" timeOffset="80357.89">10081 8877 0,'53'0'266,"-1"0"-251,15 0-15,-14 0 16,-40-13-16,13 13 16,-13 0-16,1 0 0,-1 0 15,0 0-15,0 0 32,1 0-17,-1 0-15,0 0 47,0 0-31,14 0-1,-14 0 1,0 0 0,0 0-16,1 0 15,-1 0 1,0 0-1,0 0 1</inkml:trace>
  <inkml:trace contextRef="#ctx0" brushRef="#br0" timeOffset="83786.98">13256 8665 0,'0'27'297,"13"25"-297,-13-12 0,13 0 15,0-27-15,1 14 16,-14-1-16,13 0 15,-13-12 1,13-14-16,-13 13 16,0 0-16,13 0 15,-13 1 1,0-1 0,0 0-1,0 0 32,13-13-47,-26 0 125,13-13-109,-13-13-16,0 26 15,0-27-15,-1 14 16,1 0-16,0-1 16,13 1-16,-13 13 15,-1-13-15,14 0 16,-13 0-1,-13-1 1,26 1 0,-14 0-16,14 0 0,-26-1 15,13 1-15,0 0 32,-1 0-17,14-1 1,0 1-1,-13 13-15,0-13 0,0 0 47,13 0-31,13 13 46,0 0-62,27 0 16,-1 0 0,28 0-16,25 0 0,-39 0 15,-13 0-15,-14 0 16,14 0-16,-27 0 16,0 0-1,1 0-15,-1 0 16,0 0-1,0 0 1,1 0 0,-1 0-1,0 0 1,0 13 31,-13 0-16,0 0-31,0 0 0,-13 14 16,0-1-16,0-12 15,-14 25-15,-13 1 16,1 13-16,-27 13 16,13-13-16,13-13 0,14-1 15,-1-25-15,27 12 16,-13-26-16,0 27 15,-1-14-15,14 0 32,0 0-32,-13-13 15,13 13-15,-13-13 16</inkml:trace>
  <inkml:trace contextRef="#ctx0" brushRef="#br0" timeOffset="86585.93">10160 10107 0,'13'0'328,"0"0"-328,1 0 16,-1 0-1,0 0 1,0 0-1,1 0-15,-1 0 16,0 0 0,0 0-16,1 0 15,25 0 1,-26 0-16,1 0 16,-1 0-1,0 0-15,0 0 16,1 0-16,-1 0 15,0 0 17,0 0-32,0 0 31,1 0 0,-1 0 0</inkml:trace>
  <inkml:trace contextRef="#ctx0" brushRef="#br0" timeOffset="87839.16">11708 9909 0,'26'0'265,"27"0"-249,-26 0-16,-14 0 15,13 0-15,-12 0 16,12 0-16,14 0 16,-27 0-1,0 0-15,0 0 0,1 0 16,-1 0 0,0 0-1,14 0-15,-14 0 16,0 0-1,0 0-15,0 0 16,1 0-16,12 0 16,-13 0-1,1 0 1,-1 0 0,0 0 15,0 0-16</inkml:trace>
  <inkml:trace contextRef="#ctx0" brushRef="#br0" timeOffset="90187.22">13084 9790 0,'0'13'312,"26"0"-312,-13 27 16,1-14-16,-1 14 16,-13-14-16,13 1 15,0-14-15,0 13 16,-13-12-16,14-14 16,-1 26-16,-13-13 0,0 1 15,13-1 1,-13 0-1,13 0-15,-13 1 16,0-1 0,0 0-1,0 0 17,0-39 77,0-1-93,0-12-16,-26-1 15,13 27-15,-1-27 16,1 0-16,0 27 15,0-13 1,0 26-16,13-14 0,-14 1 16,14 0-1,-13 0 1,0 13-16,13-14 16,-13 14-16,-1-13 15,1 13-15,-13-13 0,-1 0 16,1 0-1,13-1-15,-1 14 16,1 0-16,-13 0 16,26-13-1,-27 0-15,14 13 32,13-13-32,-13 13 31,0-14-16,26 14 17,0 0-17,0 0-15,14 0 16,26 0-16,-1 0 16,15 0-16,38 0 15,-12 14-15,0-14 0,-14 13 16,-52-13-16,12 0 15,-26 13-15,1-13 16,-1 0 0,0 13-16,0 1 15,1-14 17,-1 13-17,-13 0 1,-27 0 15,14 14-15,-13-1-16,-14 1 15,0-1-15,-26 40 16,-53 53-16,13-13 0,27-26 16,-1-1-16,-25 27 15,25-40-15,41-13 16,-1-27-16,13-13 15,27 1-15,-13-1 16,0-13 0,13 13-16</inkml:trace>
  <inkml:trace contextRef="#ctx0" brushRef="#br0" timeOffset="101905.81">7990 6496 0,'0'13'359,"0"0"-359,14 0 16,-14 0 0,0 1-1,0 12 1,0-13 15,-14-13 297,28 0-250,-1 0-62,0 14 0,0-1-1,1-13-15,-1 0 32,0 0-32,0 0 31,0 0-16,1 0 17,-1 0 15,-26 0 62,-1 0-93,1 0-1,0 0 16,0 0-15,-14 0 15,14 0-15,0 0-16,-14 0 16,14 0-1,0 0 1,0 0-16,-1 0 31,1 0-15,0 0 15,26 0 78,-13-13-109,13 13 0,1 0 32,-1-14-32,0 1 31,-13 0-16,13 13 1,1 0 0,-14-13 46,0-1-46,0 1 46,13 0 1,0 13-48,-13-13-15,13 13 32,-13-13-17,14-1 1,-1 14 46,-13-13-30,0 26 140,0 1-157,0-1 16,0 0-31,0 0 16,0 0 0,0 14-16,0-14 15,0 14-15,0-14 16,0 0-16,0 13 16,0-12-16,0 12 15,0-13 1,0 1-1,0-1-15,0 0 16,0 0 0,0 1-1,-13-14 1,13 13-16,0 0 47,0 0 0</inkml:trace>
  <inkml:trace contextRef="#ctx0" brushRef="#br0" timeOffset="104213.08">8083 7435 0,'0'26'297,"13"-13"-297,0 1 15,-13-1-15,14 0 16,-14 14-1,0-14-15,0 0 16,0 14-16,0-14 16,13 0-16,-13 0 15,0 14-15,0-14 16,0 0-16,0 0 16,0 1-1,0-1-15,0 0 16,0 0-16,0 1 15,0-1 17,0 0-17,0-26 79,-13 13-94,-1 0 16,14-13-16,-13-1 0,0 14 15,0-26-15,13 13 16,-13 13 0,-1-14-1,14 1-15,-13 13 0,13-13 31,-13 13-15,13-13-16,-13 13 16,13-14-1,-14 14 63,28 0 32,-1 0-110,0 0 15,14 14-15,-14-1 16,0-13-16,27 0 16,-1 13-16,-25 0 0,12 1 15,-13-14-15,1 0 16,-1 13-16,13-13 16,-13 13-1,1-13 1,-1 0-16,0 0 15,0 0 17,1 0-17,-28 0 173,1 0-173,0 0 17,0 13-17,13 1 1,-14-14-16,1 13 16,0 13-1,0-13-15,0-13 16,-1 40-16,-12-27 15,13 1-15,13 12 0,-27 0 16,14-26-16,13 14 16,-13-1-16,13 0 15,-14-13-15,14 13 16,-13 1 0,13-1-1</inkml:trace>
  <inkml:trace contextRef="#ctx0" brushRef="#br0" timeOffset="106785.06">8109 8811 0,'0'13'297,"0"0"-281,0 0-1,0 1-15,0-1 16,0 0 0,0 0-16,0 0 15,0 1-15,0-1 16,0 0 0,0 0-1,0 1-15,0-1 31,0 0-31,0 0 32,0 1-17,0-1 1,0 0 31,0 0-32,-13-13 48,0 0-47,13-13-16,0 0 15,-13 13 1,0-13-16,13-1 31,-14 14-15,1-13-1,0 0-15,0 13 16,-1-13 0,1-1-1,13 1 1,-13 13-1,0 0 1,13-13 0,-14 13-1,14-13 48,14 13 46,25 0-93,1 0-16,0 0 15,-1 13-15,14-13 16,0 13-16,-13-13 16,-14 0-1,1 0-15,-14 0 16,0 0 0,1 0-1,-1 0-15,0 0 16,0 0 15,-26 0 47,-13 0-78,26 13 16,-27-13-16,14 14 15,0-14 1,-14 0-16,1 13 16,13-13-1,-1 13-15,-12 0 16,13 1-16,-14-14 16,14 0-1,13 13 1,-13-13-16,-1 13 15,1-13 1,0 13 0,0 0-1,0-13 32,-1 14-31,14-1-1,-13-13 17</inkml:trace>
  <inkml:trace contextRef="#ctx0" brushRef="#br0" timeOffset="109032.16">8070 9922 0,'13'53'297,"0"0"-297,0-27 16,1 1-16,-1 12 16,-13 1-16,0-27 15,0 14-15,13 12 16,0-12-1,-13-14-15,14-13 16,-14 13-16,0 1 16,13-14-16,-13 13 15,0 0-15,0 0 16,0 0 31,0 1-32,0-28 48,0 1-47,0 0-1,-13 0-15,-1 0 16,14-1-1,-13 1 17,0 0-32,13 0 15,-13-1-15,-1 1 16,1 0-16,-13 0 16,13-1-1,13 1-15,-14 13 16,1 0-1,13-13-15,0 0 16,-13 13 0,0-13 15,-1 13 0,1 0 32,26 13 30,1 0-77,-1-13-16,0 0 16,14 0-1,-27 13-15,13-13 16,0 13-16,0-13 16,0 0-16,1 0 15,-1 0 1,0 0-1,0 0 1,1 0 0,-14-13-16,13 13 0,-13-13 15,13 0 1,0 13 0,-13-13 15,0-1-16,0 28 48,-13-1-47,0 13-1,0 1-15,-14 12 16,1-12-16,-1 13 15,14-14-15,0-13 16,0 14-16,-1-14 16,1-13-16,13 13 15,0 0 1,0 1-16,-13-14 16,0 13-1,13 0 1</inkml:trace>
  <inkml:trace contextRef="#ctx0" brushRef="#br0" timeOffset="114319.49">8295 7752 0,'26'0'375,"1"0"-360,-1 0-15,1 0 16,-14 0-16,26 0 16,-25 0-16,39-13 15,-1 13-15,1 0 16,0-13-16,13 13 16,-13-13-16,-13 13 15,13-14-15,-13 14 16,13 0-1,-27 0-15,27 0 16,-13 0-16,-27-13 16,27 13-16,-14 0 15,1 0-15,-1 0 16,14 0-16,-27 0 16,27 0-16,-27 0 15,26 0-15,1 0 16,-27-13-16,27 13 15,0 0-15,13 0 16,-27-13-16,14 13 16,13-14-16,0 14 15,-14 0-15,14-13 16,0 13-16,0 0 16,-13 0-16,13 0 15,0-13 1,0 13-16,-1-13 15,15 13-15,-1-13 16,0 13-16,13-27 16,-13 27-16,1 0 15,-1 0-15,13-13 16,-13 13-16,0-13 16,-13 13-16,13 0 15,-13-14-15,0 14 16,-26 0-16,-1 0 15,27 0-15,-40 0 16,40 0-16,-13 0 16,26 0-16,-26 0 15,52-13 1,-25 13-16,-1-13 16,-13 13-16,13-13 15,0 13-15,13-14 16,-26 14-16,13-13 15,0 13-15,1-13 16,-14 13-16,-1-13 16,-25 13-16,13 0 15,-14 0-15,0 0 16,14 0-16,-13 0 16,-1 0-16,14 0 15,-1 0-15,-12 0 16,13 0-16,-14 0 15,1 0-15,12 0 16,1 0 0,-27 0-16,27 0 15,-27 0-15,27 0 16,-14 0-16,1 0 16,-1 0-16,1 0 15,-14 0-15,13 0 16,-13 0-16,14 0 15,-1 0-15,-12 0 16,25 0-16,-12 0 16,-14 0-16,13 0 15,1 0-15,-1 0 16,1 0-16,-1 0 16,-12 0-1,-1 0 1,0 0-16,0 0 15,0 0 1,1 0 0,-1 0-1,0 0 1,0 0-16,-13 13 16,27-13-16,-1 0 15,-12 0 1,-1 0-16,0 0 15,0 0-15,0 0 16,1 0-16,-1 0 16,0 0-1,0 0 1,1 0 0,-1 0-1,0 0-15,0 0 16,0 0-1,14 0-15,-1 0 16,-12 0-16,25 0 16,1 0-16,-27 0 15,14 0-15,-14 0 16,13 0-16,1 0 16,-1 0-1,-12 0-15,-1 0 16,0 0-16,0 0 15,14 0 1,-14 0-16,0 0 16,14 0-16,-14 0 15,13 0-15,-12 0 16,12 0-16,14 0 16,-27 0-16,27 0 15,12 0-15,1 0 16,-26 0-16,-1 0 15,-12 0-15,12 0 16,0 0-16,-12 0 16,-1 0-16,0 0 15,0 0 1,1 0-16,-1 0 16,0 0-1,0 0 1,1 0-1,-1 0 1,0-13-16</inkml:trace>
  <inkml:trace contextRef="#ctx0" brushRef="#br0" timeOffset="121755.61">10411 6297 0,'0'13'719,"0"1"-719,-13-14 16,13 26-16,-13-13 15,0 14 1,13-14-1,0 0-15,0 0 0,0 1 16,-14 12 0,14-13-1,-13 1 1,13-1 0,0 0-1,0 0-15,0 0 16,0 1-1,0-1 1,-13 0 0,13 0-16,-13-13 15,13 14-15,-13 12 16,13-13 15,0 0-31,0 1 31,0-1-15,0 0-16,0 14 31,0-14-15,0 0 0,0 0-1,0 1 1,0-1 15,0 0-15,0 0 15,0-26 188,0 0-204,13 0 1,-13-1-16,0 1 16,0 0-16,13 0 0,-13-14 15,0-13 1,0 1-16,13 26 15,-13-14-15,0-13 16,0 27-16,13 0 16,1 0-16,-14 0 0,0-1 15,0 1-15,0 0 16,0 0 0,0-1-1,0 1 1,0 0-1,13 13-15,0 0 32,-13-13-17,13 13-15,1 0 32,-1 0-32,-13 13 31,13-13-16,-13 13-15,13-13 16,0 0 15,1 0 16,-1 13 63,0-13-79,0 14-16,-13-1-15,14-13 16,12 13-16,-26 0 0,13 1 16,1-14-16,-1 0 15,-13 13-15,13 0 16,-13 0 0,26-13-16,-26 13 15,0 1-15,14-1 16,-1-13-16,0 0 15,-13 13 1,13 0 0,1-13-1,-14 14 1,13-1 0,0-13-16,0 0 31,-13 13-16,0 0-15,14 0 32,-1-13-17,0 0 267,0 14-267,0-14 32,-13 13-47,0 0 250,14-13-234,-1 0-1,-26 0 126</inkml:trace>
  <inkml:trace contextRef="#ctx0" brushRef="#br0" timeOffset="123849.52">10345 6667 0,'13'0'438,"1"0"-423,-1 0 16,0 0 16,0 0-15,1 0-32,-1 0 15,0 0 1,13 0-16,-12 0 15,-1 0-15,13-13 0,1 13 16,-14 0-16,0 0 16,1-13-16,-1 13 15,0 0 1,0 0 0,0 0-16,1 0 15,-1 0 1,0 0-1,0 0 1,1 0 15,-1 0 1,-13-13 46</inkml:trace>
  <inkml:trace contextRef="#ctx0" brushRef="#br0" timeOffset="127839.93">10292 6297 0,'0'13'328,"0"14"-328,0-14 15,0 0-15,0 14 16,0 12-16,0 1 16,0-27-16,0 27 15,0-27-15,0 27 16,0-27-16,0 0 0,0 14 16,0-14-16,0 0 15,0 0-15,0 1 16,0-1-16,0 0 15,0 0-15,0 1 16,0-1 0,0 0-1,0 0 17,0 1-17,0-1 79,0 0-32,0 0-30,0 0-17,0 1-15,0-1 16,0 13 0,0-12-1,0-1-15,0 13 31,0-12 1,0-54 46,14 13-78,-1-65 15,26-107-15,41-26 0,-27 80 16,-14 52-16,-12 40 16,-14 27-16,0 13 15,1-1-15,-14 1 16,0 0-16,0 0 47,13 0 0,-13 26 78,0 0-110,-13 0-15,-1-13 16,14 13-16,-13-13 47,13 14-47,-13-14 15,13 13 1,-13-13-16,13 13 31,-14-13-31,14 13 16,0 1 15,0-1 16,-13 0-47,13 0 47,0 1-31,0-1 30,0 0-30,0 0 0,0 0 15,0 14-31,13-27 16,-13 13-16,14 14 15,-14-14 1,13 0-16,13 0 15,-26 14-15,0-14 16,27 0-16,-27 0 0,13 1 16,-13-1-16,13 13 15,0 1-15,14-14 16,-14 14-16,0-1 16,-13-13-16,14 0 15,-1 1-15,0-1 16,-13 13-16,13-26 15,1 14-15,-14-1 16,0 0 0,13-13-1,-13 13-15,13 0 0,0-13 16,-13 14-16,13-1 31,-13 0-31,14-13 16,-14 13-1,0 1 1,0-1-16,13-13 16,-13 13-16,13 0 15,0-13 1,-13 14 0,14-1-16,-14 0 15,13-13 1,-13 13 15</inkml:trace>
  <inkml:trace contextRef="#ctx0" brushRef="#br0" timeOffset="136473.29">9128 10993 0,'80'14'375,"25"12"-375,14-13 16,-26-13-16,0 14 16,12-1-16,-12-13 15,-40 13-15,13-13 16,-13 13-16,0-13 15,13 13 1,-26-13-16,39 14 16,-13-14-16,-13 13 15,-13-13-15,13 13 16,0-13-16,0 13 16,0-13-16,-14 0 15,14 14-15,0-14 16,0 13-16,-13-13 15,-1 13-15,1-13 16,-13 0-16,25 0 16,-12 13-16,13-13 15,-13 0-15,13 0 16,0 0 0,-14 0-16,1 0 0,13 14 15,0-14 1,-14 0-16,1 0 15,13 0-15,0 0 16,0 0-16,-13 0 16,12 0-16,1 0 15,14 0-15,-28 0 16,14 0-16,13 0 16,-13 0-16,13 0 15,-13 0-15,13 0 16,-13 0-16,-13-14 15,13 14-15,-13 0 16,13 0 0,-27 0-16,0 0 0,14 0 15,-13 0 1,-1 0-16,-13 0 16,1 0-16,12 0 15,-13 0-15,14 0 16,-14 0-16,13 0 15,1 0-15,-14 0 16,14 0-16,-14 0 16,0-13-16,13 13 15,-12 0-15,-1-13 16,13 13-16,-12 0 16,-1 0-16,0 0 15,13 0-15,1 0 16,-1-13-1,-12 13 1,12 0 0,-13 0-16,-13-14 15,14 14-15,-1 0 16,0-13-16,13 13 16,-12 0-1,12 0-15,-13 0 16,1 0-16,-1 0 15,0 0-15,0 0 16,1 0-16,-1 0 16,0 0-1,0 0 1,0 0 0,-13-13-1,14 13-15,-1-13 31,0 13-31,0 0 32,1 0-32,-1 0 15,0 0 17,0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3T05:50:27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7620 11668 0,'-26'0'219,"12"0"-203,1 13-1,-13-13-15,26 14 16,-14-14-1,1 0-15,0 13 0,0 0 32,-1-13-17,14 13 1,-13-13-16,0 13 16,13 14-1,-13-14 1,13 0-16,-13 1 15,13-1-15,-14-13 16,14 26-16,0 1 16,0-14-16,0 0 15,0 0 1,0 1-16,0 12 16,0-13-1,0 1 1,0-1-16,27-13 0,-27 13 15,0 0-15,13 1 16,0-14-16,-13 13 16,13 0-1,1-13-15,-1 0 16,0 13-16,0-13 0,-13 13 16,27-13-16</inkml:trace>
  <inkml:trace contextRef="#ctx0" brushRef="#br0" timeOffset="1376.51">7832 11814 0,'0'13'313,"0"0"-298,0 14 1,-14-27 0,1 13-16,13 0 0,0 0 15,0 0-15,0 14 16,0-14 0,0 0-1,0 1 1,13-14-16,1 13 15,-1-13 17,0 0-17,0 0-15,1 0 16,-1 0-16,-13-13 16,13 13-1,-13-14-15,13 14 0,-13-13 16,13 13-16,-13-13 15,0 0-15,0-1 32,0 1-17,0 0 32,0 0-47,-13 13 16,13-13-1,0-1 17,13 28 46,-13-1-63,0 0-15,14 0 16,-1 0 0,-13 1-16,13-14 15,0 13-15,1 0 16,-14 0-16,13 1 16</inkml:trace>
  <inkml:trace contextRef="#ctx0" brushRef="#br0" timeOffset="2483.83">8215 11959 0,'40'0'297,"-40"-13"-281,40 13-16,-1 0 15,-12-13 1,-14 13-16,27 0 0,-14 0 16,-13 0-16,14 0 15,-14 0 1,14 0-16,-1 0 15,-13 0 1,0 0-16,1 0 16,12 0-1,-13 0-15,1 0 16,-1 0 0,0 0-16,0 0 31,1 0-31,-1 0 15,0 0 1,0 0 15</inkml:trace>
  <inkml:trace contextRef="#ctx0" brushRef="#br0" timeOffset="3569.8">8546 11800 0,'0'14'297,"0"-1"-297,0 0 15,0 0 1,0 1-1,0-1 1,0 0-16,0 0 16,0 14-16,0-14 15,0 13 1,0-12-16,0-1 16,0 13-1,0-12-15,0-1 16,0 0-1,0 0 1,0 0-16,0 1 47,0-1-31</inkml:trace>
  <inkml:trace contextRef="#ctx0" brushRef="#br0" timeOffset="5215.64">8890 11827 0,'0'13'313,"0"14"-313,13-14 15,-13 0 1,0 0 0,0 14-16,0-14 15,0 0 1,0 0-16,0 1 16,0-1-1,0 0 16,0 0-31,0 1 32,13-14-17,1 0 95,-1 0-32,0 0-78,0-14 15,14 1-15,-14 0 16,0 13-16,14 0 16,12-27-1,-25 27-15,-1 0 16,0-13-16,0 13 0,14 0 16,-14 0-1,0 0 1,1 0-1,-1 0-15,0 0 16,-13 13-16,13-13 16,-13 14-1,13-1 1,-13 0-16,0 0 31,0 1-31,0-1 16,-13 0-1,13 0-15,-26-13 16,-1 13 0,1 1-16,26-1 15,-13-13-15,-1 0 0,1 0 16,0 0-16,-14 0 16,14 0-1,0 0 1,0 0-16,0 0 31,-1 0-15</inkml:trace>
  <inkml:trace contextRef="#ctx0" brushRef="#br0" timeOffset="6479.4">9313 11708 0,'14'0'281,"12"0"-281,0 26 16,-26-13-16,27 14 15,-14-27-15,0 26 16,1 1-16,-1-27 15,0 13-15,-13 0 0,13 1 16,1-1 0,-14 0-16,13 13 15,0-12 1,-13-1 0,0 0-16,0 0 0,0 1 15,0 12 1,0-13-1,0 14-15,0-14 0,0 0 16,0 14-16,-13-14 16,13 0-16,0 0 15,0 14-15,-13-14 16,-1 0 0,14 1-16,0-1 15,0 0 1,0 0-1,-13-13 1,0 0 0,0 0-16,13 13 15,-14 1 1,1-14-16</inkml:trace>
  <inkml:trace contextRef="#ctx0" brushRef="#br0" timeOffset="7677.51">9631 11523 0,'26'0'281,"1"0"-265,-14 0 0,0 0-16,0 0 15,1 0-15,-1 0 16,13-14-16,1 14 15,-14 0-15,0 0 16,0-13-16,1 13 16,-1 0-1,13 0-15,-12 0 16,-1 0 0,0 0-1,0 0-15,1 0 16,12 0-1,-13 0 1,14 0 0,-14 0-16,0 0 31,0 0-31,1 0 31,-1 0-15,0 0-1</inkml:trace>
  <inkml:trace contextRef="#ctx0" brushRef="#br0" timeOffset="8812.79">9869 11245 0,'0'13'281,"0"13"-281,0 1 16,0-14-16,0 0 15,0 1-15,0-1 16,0 0-1,0 0-15,0 1 16,0 12 0,0-13-16,0 0 15,0 1-15,0 12 16,0 1 0,0-14-1,0 0 1,0 0-1,0 14 1,0-14-16,0 0 16,0 14-1,0-14-15,0 0 16,0 0 0,0 1-1,0-1 1,13-13 15,-13 13-31,13-13 16</inkml:trace>
  <inkml:trace contextRef="#ctx0" brushRef="#br0" timeOffset="10707.64">12594 11800 0,'-13'0'469,"-14"0"-454,27 14 1,-26-14-16,26 13 16,-26-13-1,12 13-15,1 0 16,0 1-16,0-14 16,13 13-16,-14 0 15,-12-13-15,26 13 16,-13-13-1,-14 13-15,27 1 0,0-1 16,-13-13 0,0 0-16,13 13 0,-13 0 15,-1 1 1,1-1 0,13 0-1,-13 0 1,13 1-1,-13-1 1,13 0-16,0 0 16,-14-13-16,14 13 0,0 1 15,0-1-15,0 0 16,0 14 0,14-27-1,-14 26-15,0-13 16,26 1-16,-26-1 15,13 0-15,1-13 0,-14 13 16,26-13-16,-26 13 16,26 1-1,-12-14-15</inkml:trace>
  <inkml:trace contextRef="#ctx0" brushRef="#br0" timeOffset="12155.09">12872 12039 0,'-13'0'297,"0"0"-281,13 13-16,-14-13 15,1 13 1,0 13 0,0-12-1,13-1-15,0 0 16,0 0 0,0 1-1,13-14 1,-13 13-16,13-13 15,0 13-15,1-13 16,-1 0 0,0 0-1,0 0 1,0 0-16,-13-13 31,14 13-31,-1-13 16,-13-1-1,0 1-15,0 0 16,0 0-16,0-1 16,0 1 15,13 13-15,-13 13 30,0 1-30,13-1 0,1 0-16,-14 0 15,26 1-15,-26-1 16,26 0-16,-12-13 0,12 13 16,-13-13-16,14 14 15,-14-14 1,0 13-16,1-13 15,-1 0 1,0 0 0,0 0-16,0 0 31,14 0-15</inkml:trace>
  <inkml:trace contextRef="#ctx0" brushRef="#br0" timeOffset="13326.39">13229 12118 0,'27'0'297,"-14"0"-281,0 0-1,0 0-15,1 0 16,-1 0-16,0 0 0,0 0 16,0 0-16,1 0 15,12 0 1,-13 0-16,1 0 0,-1 0 16,0 0-16,0 0 15,1 0-15,-1 0 0,0 0 16,0 0-16,0 0 31,1 0-31,-1 0 16,0 0-1,0 0 1,1 0 0,-1 0-16,0 0 15,0 0 1,0 0-1,1 0 1,-1 0 0</inkml:trace>
  <inkml:trace contextRef="#ctx0" brushRef="#br0" timeOffset="14455.08">13467 11867 0,'0'13'297,"0"0"-282,0 13-15,0 1 16,0-14-16,0 0 15,0 1-15,0-1 16,0 0-16,0 14 16,0-14-1,0 0-15,0 0 0,0 14 16,0-1 0,0-13-16,0 14 15,0-14 1,0 0-16,0 1 15,0-1-15,0 0 0,0 0 16,0 0-16,0 14 16,0-14-1,0 0 1,0 1 0,0-1-16,0 0 31,0 0-16</inkml:trace>
  <inkml:trace contextRef="#ctx0" brushRef="#br0" timeOffset="16469.49">13930 11893 0,'0'26'296,"0"-12"-280,0-1-16,0 13 16,0-12-16,0 12 15,0-13-15,0 1 16,0 12 0,0-13-1,0 0-15,0 1 16,0-1-1,0 0 1,0 0 31,0 1-31,27-14 249,-14 0-265,0 0 16,0 0-1,1 13 1,-1 0 0,-13 14-1,13-14-15,-13 0 16,0 0 0,13 0-1,-13 1-15,0-1 0,0 0 16,0 0-16,0 1 15,0-1 1,0 0 0,0 0-16,-13-13 15,0 0-15,0 0 16,13 13-16,-14-13 16,1 0-16,-13 0 15,-1 0-15,1-13 16,13 0-16,-1 13 15,1-13-15,13 0 16,-13 13-16,0 0 16,13-14-16,-14 1 15,1 13 17,13-13-32,0 0 31,13 13-16,-13-14 1,14 14-16,-1 0 16,0-13-1,0 0 1</inkml:trace>
  <inkml:trace contextRef="#ctx0" brushRef="#br0" timeOffset="18072">14367 11919 0,'40'0'297,"-14"14"-282,0-1 1,-26 0-16,27 14 15,-1-27-15,1 26 16,-27-13-16,13 1 16,0-1-16,-13 0 15,14 0-15,-1 0 16,-13 1-16,13-1 16,-13 0-16,13 14 15,0-14-15,1 0 16,-14 14-1,13-14-15,-13 0 16,0 0-16,0 14 16,0-1-1,-13 14-15,-1-14 16,1-13 0,0 1-16,13-1 15,0 0-15,-13 0 16,0-13-16,13 14 15,-14-14-15,1 13 16,0 0-16,13 0 16,-13-13-16</inkml:trace>
  <inkml:trace contextRef="#ctx0" brushRef="#br0" timeOffset="20283.79">15214 11933 0,'0'13'391,"-14"-13"-376,1 0 1,13 13-16,0 0 16,-13-13-16,0 14 15,-1-14-15,14 26 16,-13-26-16,0 13 16,0 1-1,13-1 1,-14-13-16,14 13 15,0 0 1,-13-13-16,13 13 0,0 1 16,0-1-1,-13-13-15,13 26 0,0-12 16,-13-14 0,13 26-16,-13 1 15,13-1-15,0-13 16,-14 0-1,14 1-15,0-1 16,0 0 0,0 0-1,0 1-15,0-1 16,0 0 0,14-13-1,-1 13 1,0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3T04:13:39.68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22397 5199 0,'13'0'1079,"0"0"-876,1 0-188,-1 0 1,0 0 109,0 0-94,-13 13 16</inkml:trace>
  <inkml:trace contextRef="#ctx0" brushRef="#br0" timeOffset="3683.77">22516 5027 0,'-13'0'406,"0"0"-391,-1 0 48,1 0-47,0 0-1,0 0 1,-1 0 15,1 0 0,0 0 1,13 13-32,0 1 15,-13-14 1,0 0-1,-1 0 48,14 13-47,-13-13-1,13 13 16,-13-13 1,13 13-17,0 0 1,0 1 0,-13-14 15,13 13-16,0 0 1,0 0 47,0 1-32,0-1-16,0 0 17,0 0-17,0 1 48,0-1-48,0 0 17,0 0-17,0 0 17,0 1-1,13-1 0,-13 0-15,13-13-1,-13 13 17,0 1-17,13-14 32,1 0 31,-14 13-62,13-13-1,-13 13 1,13-13 0,0 0 202,0 0-171,1 0 0,-1 0 63,0 0-32,0 0-16,1 0 32,-1 0-78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1-03-03T04:16:26.08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8162 6681 0,'0'13'515,"0"0"-499,0 0 0,-13-13 15,13 14 47,-13-1-62,0 0 30,-1-13-30,14 13 0,0 1-1,0-1 17,0 0-17</inkml:trace>
  <inkml:trace contextRef="#ctx0" brushRef="#br0" timeOffset="5240.39">10411 5675 0,'-13'0'375,"13"14"-359,0-1 31,-13-13-47,13 13 15,0 0 1,0 0 31,-13 14-32,13-14 17,0 0-32,0 1 46,0-1-14,0 0-17</inkml:trace>
  <inkml:trace contextRef="#ctx0" brushRef="#br0" timeOffset="10836.59">11337 4220 0,'14'0'235,"-1"0"-220,0 0 1,0 0 31,1 0 547,-1 0-547,0 0 609,-13-13-297</inkml:trace>
  <inkml:trace contextRef="#ctx0" brushRef="#br0" timeOffset="15322.34">11509 4075 0,'-13'0'953,"0"0"-922,13 13 16,0 0 31,-13-13-31,-1 0 31,14 13-78,-13-13 16,0 0 15,0 0-16,0 0 189,-1 14-189,1-1 1,0-13 15,0 0-15,-1 0 31,1 0-32,13 13 79,0 0 125,0 0-204,0 1 1,0-1 0,0 0 30,0 0-30,0 1 15,0-1 1,0 0-17,13 0 16,-13 0-15,14-13 15,-14 14-15,0-1 15,13-13-15,-13 13 15,13-13-15,-13 13-16,13-13 15,1 0 17,-14 14-1,13-14-16,0 0 1,0 0 31,0 0-31,-13 13-1,14-13 1,-1 0 62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d12ed7b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d12ed7b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d12ed7b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d12ed7b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eb2164b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eb2164bd7_0_0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8eb2164bd7_0_0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eb2164b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eb2164bd7_0_0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8eb2164bd7_0_0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eb2164b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eb2164bd7_0_0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8eb2164bd7_0_0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eb2164b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eb2164bd7_0_8:notes"/>
          <p:cNvSpPr txBox="1">
            <a:spLocks noGrp="1"/>
          </p:cNvSpPr>
          <p:nvPr>
            <p:ph type="body" idx="1"/>
          </p:nvPr>
        </p:nvSpPr>
        <p:spPr>
          <a:xfrm>
            <a:off x="974725" y="4560888"/>
            <a:ext cx="5365800" cy="43197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8eb2164bd7_0_8:notes"/>
          <p:cNvSpPr txBox="1">
            <a:spLocks noGrp="1"/>
          </p:cNvSpPr>
          <p:nvPr>
            <p:ph type="sldNum" idx="12"/>
          </p:nvPr>
        </p:nvSpPr>
        <p:spPr>
          <a:xfrm>
            <a:off x="4144963" y="9121775"/>
            <a:ext cx="3170100" cy="4794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hart and Text" type="chartAndTx">
  <p:cSld name="Title, Chart and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1150939" y="463154"/>
            <a:ext cx="779303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>
            <a:spLocks noGrp="1"/>
          </p:cNvSpPr>
          <p:nvPr>
            <p:ph type="chart" idx="2"/>
          </p:nvPr>
        </p:nvSpPr>
        <p:spPr>
          <a:xfrm>
            <a:off x="11826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body" idx="1"/>
          </p:nvPr>
        </p:nvSpPr>
        <p:spPr>
          <a:xfrm>
            <a:off x="5145088" y="1513285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41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0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customXml" Target="../ink/ink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79.emf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emf"/><Relationship Id="rId4" Type="http://schemas.openxmlformats.org/officeDocument/2006/relationships/customXml" Target="../ink/ink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657350" y="1328445"/>
            <a:ext cx="634365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3959"/>
            </a:pPr>
            <a:r>
              <a:rPr lang="en-US" sz="2969" dirty="0"/>
              <a:t>Automata Theory (ITC404)</a:t>
            </a:r>
            <a:endParaRPr sz="2969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114550" y="2686050"/>
            <a:ext cx="48006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lnSpc>
                <a:spcPct val="80000"/>
              </a:lnSpc>
              <a:buClr>
                <a:srgbClr val="888888"/>
              </a:buClr>
              <a:buSzPts val="2240"/>
            </a:pPr>
            <a:r>
              <a:rPr lang="en-US" sz="1680" dirty="0">
                <a:solidFill>
                  <a:schemeClr val="tx1"/>
                </a:solidFill>
              </a:rPr>
              <a:t>BY</a:t>
            </a:r>
            <a:endParaRPr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336"/>
              </a:spcBef>
              <a:buClr>
                <a:srgbClr val="888888"/>
              </a:buClr>
              <a:buSzPts val="2240"/>
            </a:pPr>
            <a:r>
              <a:rPr lang="en-US" sz="1680" dirty="0" err="1">
                <a:solidFill>
                  <a:schemeClr val="tx1"/>
                </a:solidFill>
              </a:rPr>
              <a:t>Mrs</a:t>
            </a:r>
            <a:r>
              <a:rPr lang="en-US" sz="1680" dirty="0">
                <a:solidFill>
                  <a:schemeClr val="tx1"/>
                </a:solidFill>
              </a:rPr>
              <a:t> </a:t>
            </a:r>
            <a:r>
              <a:rPr lang="en-US" sz="1680" dirty="0" err="1">
                <a:solidFill>
                  <a:schemeClr val="tx1"/>
                </a:solidFill>
              </a:rPr>
              <a:t>Charusheela</a:t>
            </a:r>
            <a:r>
              <a:rPr lang="en-US" sz="1680" dirty="0">
                <a:solidFill>
                  <a:schemeClr val="tx1"/>
                </a:solidFill>
              </a:rPr>
              <a:t> </a:t>
            </a:r>
            <a:r>
              <a:rPr lang="en-US" sz="1680" dirty="0" err="1">
                <a:solidFill>
                  <a:schemeClr val="tx1"/>
                </a:solidFill>
              </a:rPr>
              <a:t>Nehete</a:t>
            </a:r>
            <a:endParaRPr sz="1680"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336"/>
              </a:spcBef>
              <a:buClr>
                <a:srgbClr val="888888"/>
              </a:buClr>
              <a:buSzPts val="2240"/>
            </a:pPr>
            <a:r>
              <a:rPr lang="en-US" sz="1680" dirty="0">
                <a:solidFill>
                  <a:schemeClr val="tx1"/>
                </a:solidFill>
              </a:rPr>
              <a:t>Assistant Professor,</a:t>
            </a:r>
            <a:endParaRPr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336"/>
              </a:spcBef>
              <a:buClr>
                <a:srgbClr val="888888"/>
              </a:buClr>
              <a:buSzPts val="2240"/>
            </a:pPr>
            <a:r>
              <a:rPr lang="en-US" sz="1680" dirty="0">
                <a:solidFill>
                  <a:schemeClr val="tx1"/>
                </a:solidFill>
              </a:rPr>
              <a:t>IT  Department ,</a:t>
            </a:r>
            <a:endParaRPr dirty="0">
              <a:solidFill>
                <a:schemeClr val="tx1"/>
              </a:solidFill>
            </a:endParaRPr>
          </a:p>
          <a:p>
            <a:pPr marL="0" indent="0">
              <a:lnSpc>
                <a:spcPct val="80000"/>
              </a:lnSpc>
              <a:spcBef>
                <a:spcPts val="336"/>
              </a:spcBef>
              <a:buClr>
                <a:srgbClr val="888888"/>
              </a:buClr>
              <a:buSzPts val="2240"/>
            </a:pPr>
            <a:r>
              <a:rPr lang="en-US" sz="1680" dirty="0">
                <a:solidFill>
                  <a:schemeClr val="tx1"/>
                </a:solidFill>
              </a:rPr>
              <a:t>VESIT</a:t>
            </a:r>
            <a:endParaRPr sz="1680" dirty="0">
              <a:solidFill>
                <a:schemeClr val="tx1"/>
              </a:solidFill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200"/>
            </a:pPr>
            <a:fld id="{00000000-1234-1234-1234-123412341234}" type="slidenum">
              <a:rPr lang="en-US" b="1" i="1">
                <a:solidFill>
                  <a:schemeClr val="tx1"/>
                </a:solidFill>
              </a:rPr>
              <a:pPr>
                <a:buSzPts val="1200"/>
              </a:pPr>
              <a:t>1</a:t>
            </a:fld>
            <a:endParaRPr b="1" i="1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6B7AF-9E53-48E0-AA53-FF89F1E0B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073" y="132961"/>
            <a:ext cx="571500" cy="856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70AE84-0DCD-4386-B337-661F8BACEDB2}"/>
              </a:ext>
            </a:extLst>
          </p:cNvPr>
          <p:cNvSpPr txBox="1"/>
          <p:nvPr/>
        </p:nvSpPr>
        <p:spPr>
          <a:xfrm>
            <a:off x="2114550" y="173811"/>
            <a:ext cx="5319615" cy="7848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n w="25400">
                  <a:solidFill>
                    <a:schemeClr val="accent1"/>
                  </a:solidFill>
                </a:ln>
                <a:solidFill>
                  <a:schemeClr val="tx1"/>
                </a:solidFill>
              </a:rPr>
              <a:t>VES INSTITUTE OF TECHNOLOGY</a:t>
            </a:r>
          </a:p>
          <a:p>
            <a:pPr algn="ctr"/>
            <a:endParaRPr lang="en-US" sz="1500" dirty="0">
              <a:ln w="25400">
                <a:solidFill>
                  <a:schemeClr val="accent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en-US" sz="1500" dirty="0">
                <a:ln w="25400">
                  <a:solidFill>
                    <a:schemeClr val="accent1"/>
                  </a:solidFill>
                </a:ln>
                <a:solidFill>
                  <a:schemeClr val="tx1"/>
                </a:solidFill>
              </a:rPr>
              <a:t>DEPARTMENT OF INFORMATION TECHNOLOGY</a:t>
            </a:r>
            <a:endParaRPr lang="en-IN" sz="1500" dirty="0">
              <a:ln w="25400">
                <a:solidFill>
                  <a:schemeClr val="accent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35421" y="1355834"/>
            <a:ext cx="7147034" cy="2596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107" y="241809"/>
            <a:ext cx="9112893" cy="59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8712" y="1566041"/>
            <a:ext cx="6775067" cy="2238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45932" y="3790463"/>
            <a:ext cx="7210096" cy="844598"/>
          </a:xfrm>
        </p:spPr>
        <p:txBody>
          <a:bodyPr/>
          <a:lstStyle/>
          <a:p>
            <a:r>
              <a:rPr lang="en-US" sz="2000" dirty="0"/>
              <a:t>(a) NFA With Epsilon moves for (</a:t>
            </a:r>
            <a:r>
              <a:rPr lang="en-US" sz="2000" dirty="0" err="1"/>
              <a:t>a+b</a:t>
            </a:r>
            <a:r>
              <a:rPr lang="en-US" sz="2000" dirty="0"/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1959" y="966952"/>
            <a:ext cx="5843751" cy="3184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099034"/>
            <a:ext cx="8520600" cy="711905"/>
          </a:xfrm>
        </p:spPr>
        <p:txBody>
          <a:bodyPr/>
          <a:lstStyle/>
          <a:p>
            <a:r>
              <a:rPr lang="en-US" sz="2000" dirty="0"/>
              <a:t>(b) NFA With Epsilon moves for (</a:t>
            </a:r>
            <a:r>
              <a:rPr lang="en-US" sz="2000" dirty="0" err="1"/>
              <a:t>a+b</a:t>
            </a:r>
            <a:r>
              <a:rPr lang="en-US" sz="2000" dirty="0"/>
              <a:t>)*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7302" y="1105839"/>
            <a:ext cx="5622283" cy="290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07" y="241809"/>
            <a:ext cx="9112893" cy="59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7429" y="998483"/>
            <a:ext cx="7043056" cy="324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07" y="241809"/>
            <a:ext cx="9112893" cy="59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11700" y="4099034"/>
            <a:ext cx="8520600" cy="71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(b) NFA With Epsilon moves for  a.(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a+b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)*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39256" y="1597573"/>
            <a:ext cx="3541985" cy="2343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745" y="1355834"/>
            <a:ext cx="4056993" cy="2638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376" y="164395"/>
            <a:ext cx="8520600" cy="841800"/>
          </a:xfrm>
        </p:spPr>
        <p:txBody>
          <a:bodyPr/>
          <a:lstStyle/>
          <a:p>
            <a:r>
              <a:rPr lang="en-US" dirty="0"/>
              <a:t>Example 2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57426"/>
            <a:ext cx="8839200" cy="47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6750" y="1608082"/>
            <a:ext cx="3717941" cy="222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75890" y="1773457"/>
            <a:ext cx="3310758" cy="197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1700" y="4099034"/>
            <a:ext cx="8520600" cy="71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(a) Step 1 : a*    (b) Step 2: b*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02676" y="1008994"/>
            <a:ext cx="5381297" cy="3626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26" y="1135118"/>
            <a:ext cx="5132052" cy="330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43231" y="4431595"/>
            <a:ext cx="8520600" cy="71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(c) Step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3 : (a* + b *)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621094"/>
            <a:ext cx="8839200" cy="35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0376" y="164395"/>
            <a:ext cx="8520600" cy="361122"/>
          </a:xfrm>
        </p:spPr>
        <p:txBody>
          <a:bodyPr/>
          <a:lstStyle/>
          <a:p>
            <a:r>
              <a:rPr lang="en-US" dirty="0"/>
              <a:t>Example 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F328-646A-478F-9E20-36876E3E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NFA - </a:t>
            </a:r>
            <a:r>
              <a:rPr lang="el-GR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dirty="0"/>
              <a:t> To DFA Conversion : Direct Method 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7674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E69C-E7C0-4E23-B688-E7F4DCD6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71" y="75308"/>
            <a:ext cx="8520600" cy="841800"/>
          </a:xfrm>
        </p:spPr>
        <p:txBody>
          <a:bodyPr/>
          <a:lstStyle/>
          <a:p>
            <a:r>
              <a:rPr lang="en-US" sz="2000" dirty="0"/>
              <a:t>Example 1: Design a FA accepting the language represented by RE : r= 0*1*2*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AFB68-D40E-4A07-A411-BA2341B64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972" y="798286"/>
            <a:ext cx="4645573" cy="150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0F2ACB-60F2-4E05-B036-0257B673F900}"/>
                  </a:ext>
                </a:extLst>
              </p14:cNvPr>
              <p14:cNvContentPartPr/>
              <p14:nvPr/>
            </p14:nvContentPartPr>
            <p14:xfrm>
              <a:off x="581040" y="2328840"/>
              <a:ext cx="5748840" cy="2572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0F2ACB-60F2-4E05-B036-0257B673F90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680" y="2319480"/>
                <a:ext cx="5767560" cy="259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019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E69C-E7C0-4E23-B688-E7F4DCD6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71" y="75308"/>
            <a:ext cx="8520600" cy="841800"/>
          </a:xfrm>
        </p:spPr>
        <p:txBody>
          <a:bodyPr/>
          <a:lstStyle/>
          <a:p>
            <a:r>
              <a:rPr lang="en-US" sz="2000" dirty="0"/>
              <a:t>Design a FA accepting the language represented by RE : r= 0*1*2*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AFB68-D40E-4A07-A411-BA2341B64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972" y="798286"/>
            <a:ext cx="4645573" cy="150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428838-4C55-4424-A90B-E5BE000AAC33}"/>
                  </a:ext>
                </a:extLst>
              </p14:cNvPr>
              <p14:cNvContentPartPr/>
              <p14:nvPr/>
            </p14:nvContentPartPr>
            <p14:xfrm>
              <a:off x="123840" y="1152360"/>
              <a:ext cx="7915680" cy="3115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428838-4C55-4424-A90B-E5BE000AAC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0" y="1143000"/>
                <a:ext cx="7934400" cy="31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1868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6593" y="188484"/>
            <a:ext cx="3727921" cy="438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4645573" cy="150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611334"/>
            <a:ext cx="2803039" cy="270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F104D3-86C9-4F85-BF91-C45D1791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209" y="4420847"/>
            <a:ext cx="3534573" cy="377016"/>
          </a:xfrm>
        </p:spPr>
        <p:txBody>
          <a:bodyPr/>
          <a:lstStyle/>
          <a:p>
            <a:r>
              <a:rPr lang="en-US" sz="1600" dirty="0"/>
              <a:t>Equivalent DFA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DC66F33-F896-40D4-832E-2B6A2E790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3839" y="1611334"/>
            <a:ext cx="2271954" cy="2779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941C7D9-F4D2-4550-AC35-FF068916D17E}"/>
                  </a:ext>
                </a:extLst>
              </p14:cNvPr>
              <p14:cNvContentPartPr/>
              <p14:nvPr/>
            </p14:nvContentPartPr>
            <p14:xfrm>
              <a:off x="2847960" y="19080"/>
              <a:ext cx="6291720" cy="4939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941C7D9-F4D2-4550-AC35-FF068916D1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8600" y="9720"/>
                <a:ext cx="6310440" cy="495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99456"/>
            <a:ext cx="8860971" cy="3516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065" y="1219200"/>
            <a:ext cx="8539164" cy="3209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075683-6182-4137-8669-8DB11C6C8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3" y="44565"/>
            <a:ext cx="8420100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Regular Expressions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Finite Automata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Kleene’s</a:t>
            </a:r>
            <a:r>
              <a:rPr lang="en-US" dirty="0"/>
              <a:t> Theorem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 to </a:t>
            </a:r>
            <a:r>
              <a:rPr lang="en-US" sz="1800" dirty="0"/>
              <a:t>NFA - </a:t>
            </a:r>
            <a:r>
              <a:rPr lang="el-GR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18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conversion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NFA – </a:t>
            </a:r>
            <a:r>
              <a:rPr lang="el-GR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to DFA Conversion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/>
              <a:t>NFA – </a:t>
            </a:r>
            <a:r>
              <a:rPr lang="el-GR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dirty="0">
                <a:solidFill>
                  <a:schemeClr val="tx1"/>
                </a:solidFill>
              </a:rPr>
              <a:t> to NFA without </a:t>
            </a:r>
            <a:r>
              <a:rPr lang="el-GR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 moves Conversion</a:t>
            </a:r>
            <a:endParaRPr lang="en-US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75683-6182-4137-8669-8DB11C6C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3" y="44565"/>
            <a:ext cx="842010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27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3476" y="2196662"/>
            <a:ext cx="7651531" cy="2764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04" y="5143500"/>
            <a:ext cx="8520600" cy="575271"/>
          </a:xfrm>
        </p:spPr>
        <p:txBody>
          <a:bodyPr/>
          <a:lstStyle/>
          <a:p>
            <a:r>
              <a:rPr lang="en-US" sz="2000" dirty="0"/>
              <a:t>(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1133" y="2343807"/>
            <a:ext cx="7420902" cy="2575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3610" y="1"/>
            <a:ext cx="6913438" cy="198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07724" y="1734207"/>
            <a:ext cx="3184635" cy="25960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966" y="641131"/>
            <a:ext cx="2165130" cy="3457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217933"/>
            <a:ext cx="3150640" cy="435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4962" y="840827"/>
            <a:ext cx="1733879" cy="393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96571" y="1846208"/>
            <a:ext cx="3005440" cy="2368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586" y="205936"/>
            <a:ext cx="8520600" cy="841800"/>
          </a:xfrm>
        </p:spPr>
        <p:txBody>
          <a:bodyPr/>
          <a:lstStyle/>
          <a:p>
            <a:r>
              <a:rPr lang="en-US" sz="2400" dirty="0"/>
              <a:t>Example 3: Construct DFA that accepts the language represented by following RE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3542" y="1131207"/>
            <a:ext cx="6016713" cy="66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8677" y="1008993"/>
            <a:ext cx="8818178" cy="398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39917" y="0"/>
            <a:ext cx="6432331" cy="90389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760" y="1072056"/>
            <a:ext cx="8618482" cy="3829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9103" y="148740"/>
            <a:ext cx="6016713" cy="66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182" y="861237"/>
            <a:ext cx="8674736" cy="359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945" y="437119"/>
            <a:ext cx="7639431" cy="246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30" y="2974712"/>
            <a:ext cx="8436177" cy="1921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27" y="223284"/>
            <a:ext cx="3161746" cy="463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9769" y="421870"/>
            <a:ext cx="2755860" cy="3884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297" y="877122"/>
            <a:ext cx="7826829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362823" y="389365"/>
            <a:ext cx="4057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Final  DFA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C3AEB0-57F7-4C71-B0C9-42DCB9863AB6}"/>
              </a:ext>
            </a:extLst>
          </p:cNvPr>
          <p:cNvSpPr txBox="1"/>
          <p:nvPr/>
        </p:nvSpPr>
        <p:spPr>
          <a:xfrm>
            <a:off x="116114" y="90361"/>
            <a:ext cx="90278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IMP</a:t>
            </a:r>
            <a:r>
              <a:rPr lang="en-US" sz="1400" dirty="0"/>
              <a:t> Example 4 : Construct DFA that accepts the language represented by following RE  </a:t>
            </a:r>
            <a:r>
              <a:rPr lang="en-US" dirty="0"/>
              <a:t>R=(0+1)* (00+11)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FE1F9-68C2-4155-9EEF-08673CB7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817000"/>
            <a:ext cx="5638800" cy="1672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853C88-7256-43F8-B750-ADEF912E7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4" y="2908061"/>
            <a:ext cx="5442857" cy="1769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ACB2CB-D5DE-42BD-8A4F-2EAC1E667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761" y="3029142"/>
            <a:ext cx="3303125" cy="17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8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 expressions and </a:t>
            </a:r>
            <a:r>
              <a:rPr lang="en-US" b="1" dirty="0"/>
              <a:t>finite automata</a:t>
            </a:r>
            <a:r>
              <a:rPr lang="en-US" dirty="0"/>
              <a:t> have </a:t>
            </a:r>
            <a:r>
              <a:rPr lang="en-US" b="1" dirty="0"/>
              <a:t>equivalent</a:t>
            </a:r>
            <a:r>
              <a:rPr lang="en-US" dirty="0"/>
              <a:t> expressive power:</a:t>
            </a:r>
          </a:p>
          <a:p>
            <a:r>
              <a:rPr lang="en-US" b="1" dirty="0"/>
              <a:t>For every regular expression R</a:t>
            </a:r>
            <a:r>
              <a:rPr lang="en-US" dirty="0"/>
              <a:t>, there is a </a:t>
            </a:r>
            <a:r>
              <a:rPr lang="en-US" b="1" dirty="0"/>
              <a:t>corresponding</a:t>
            </a:r>
            <a:r>
              <a:rPr lang="en-US" dirty="0"/>
              <a:t> </a:t>
            </a:r>
            <a:r>
              <a:rPr lang="en-US" b="1" dirty="0"/>
              <a:t>FA</a:t>
            </a:r>
            <a:r>
              <a:rPr lang="en-US" dirty="0"/>
              <a:t> that accepts the set of strings generated by R. </a:t>
            </a:r>
          </a:p>
          <a:p>
            <a:r>
              <a:rPr lang="en-US" b="1" dirty="0"/>
              <a:t>For every FA A</a:t>
            </a:r>
            <a:r>
              <a:rPr lang="en-US" dirty="0"/>
              <a:t> there is a </a:t>
            </a:r>
            <a:r>
              <a:rPr lang="en-US" b="1" dirty="0"/>
              <a:t>corresponding regular expression </a:t>
            </a:r>
            <a:r>
              <a:rPr lang="en-US" dirty="0"/>
              <a:t>that generates the set of strings accepted by 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902" y="148296"/>
            <a:ext cx="7793037" cy="85725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2700" dirty="0">
                <a:solidFill>
                  <a:srgbClr val="000099"/>
                </a:solidFill>
              </a:rPr>
              <a:t>NFA with </a:t>
            </a:r>
            <a:r>
              <a:rPr lang="el-GR" sz="2700" dirty="0">
                <a:solidFill>
                  <a:srgbClr val="000099"/>
                </a:solidFill>
              </a:rPr>
              <a:t>ε </a:t>
            </a:r>
            <a:r>
              <a:rPr lang="en-US" sz="2700" dirty="0">
                <a:solidFill>
                  <a:srgbClr val="000099"/>
                </a:solidFill>
              </a:rPr>
              <a:t>to DFA: Direct Method II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85900" y="1179177"/>
            <a:ext cx="6207369" cy="3086100"/>
          </a:xfrm>
        </p:spPr>
        <p:txBody>
          <a:bodyPr>
            <a:normAutofit fontScale="62500" lnSpcReduction="20000"/>
          </a:bodyPr>
          <a:lstStyle/>
          <a:p>
            <a:r>
              <a:rPr lang="en-US" sz="1950" b="1" dirty="0">
                <a:latin typeface="Times New Roman" pitchFamily="18" charset="0"/>
                <a:cs typeface="Times New Roman" pitchFamily="18" charset="0"/>
              </a:rPr>
              <a:t>Step 1:</a:t>
            </a:r>
            <a:r>
              <a:rPr lang="en-US" sz="1950" dirty="0">
                <a:latin typeface="Times New Roman" pitchFamily="18" charset="0"/>
                <a:cs typeface="Times New Roman" pitchFamily="18" charset="0"/>
              </a:rPr>
              <a:t> We will </a:t>
            </a:r>
            <a:r>
              <a:rPr lang="en-US" sz="195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take the </a:t>
            </a:r>
            <a:r>
              <a:rPr lang="el-GR" sz="195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ε-</a:t>
            </a:r>
            <a:r>
              <a:rPr lang="en-US" sz="195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closure </a:t>
            </a:r>
            <a:r>
              <a:rPr lang="en-US" sz="1950" dirty="0">
                <a:latin typeface="Times New Roman" pitchFamily="18" charset="0"/>
                <a:cs typeface="Times New Roman" pitchFamily="18" charset="0"/>
              </a:rPr>
              <a:t>for the starting state of NFA as a starting state of DFA.</a:t>
            </a:r>
          </a:p>
          <a:p>
            <a:pPr>
              <a:buNone/>
            </a:pPr>
            <a:endParaRPr lang="en-US" sz="195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950" b="1" dirty="0">
                <a:latin typeface="Times New Roman" pitchFamily="18" charset="0"/>
                <a:cs typeface="Times New Roman" pitchFamily="18" charset="0"/>
              </a:rPr>
              <a:t>Step 2:</a:t>
            </a:r>
            <a:r>
              <a:rPr lang="en-US" sz="195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95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Find the states for each input symbol that can be traversed from the present.</a:t>
            </a:r>
            <a:r>
              <a:rPr lang="en-US" sz="1950" dirty="0">
                <a:latin typeface="Times New Roman" pitchFamily="18" charset="0"/>
                <a:cs typeface="Times New Roman" pitchFamily="18" charset="0"/>
              </a:rPr>
              <a:t> That means the union of transition value and their closures for each state of NFA present in the current state of DFA.</a:t>
            </a:r>
          </a:p>
          <a:p>
            <a:pPr>
              <a:buNone/>
            </a:pPr>
            <a:endParaRPr lang="en-US" sz="195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950" b="1" dirty="0">
                <a:latin typeface="Times New Roman" pitchFamily="18" charset="0"/>
                <a:cs typeface="Times New Roman" pitchFamily="18" charset="0"/>
              </a:rPr>
              <a:t>Step 3:</a:t>
            </a:r>
            <a:r>
              <a:rPr lang="en-US" sz="195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95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If we found a new state, take it as current state and repeat step 2.</a:t>
            </a:r>
          </a:p>
          <a:p>
            <a:pPr>
              <a:buNone/>
            </a:pPr>
            <a:endParaRPr lang="en-US" sz="195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950" b="1" dirty="0">
                <a:latin typeface="Times New Roman" pitchFamily="18" charset="0"/>
                <a:cs typeface="Times New Roman" pitchFamily="18" charset="0"/>
              </a:rPr>
              <a:t>Step 4:</a:t>
            </a:r>
            <a:r>
              <a:rPr lang="en-US" sz="195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95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Repeat Step 2 and Step 3 until there is no new state present </a:t>
            </a:r>
            <a:r>
              <a:rPr lang="en-US" sz="1950" dirty="0">
                <a:latin typeface="Times New Roman" pitchFamily="18" charset="0"/>
                <a:cs typeface="Times New Roman" pitchFamily="18" charset="0"/>
              </a:rPr>
              <a:t>in the transition table of DFA.</a:t>
            </a:r>
          </a:p>
          <a:p>
            <a:pPr>
              <a:buNone/>
            </a:pPr>
            <a:endParaRPr lang="en-US" sz="195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950" b="1" dirty="0">
                <a:latin typeface="Times New Roman" pitchFamily="18" charset="0"/>
                <a:cs typeface="Times New Roman" pitchFamily="18" charset="0"/>
              </a:rPr>
              <a:t>Step 5:</a:t>
            </a:r>
            <a:r>
              <a:rPr lang="en-US" sz="195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195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Mark the states of DFA as a final state which contains the final state of NFA.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09" y="102393"/>
            <a:ext cx="8389623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99"/>
                </a:solidFill>
              </a:rPr>
              <a:t>Example 1</a:t>
            </a:r>
            <a:br>
              <a:rPr lang="en-US" dirty="0"/>
            </a:br>
            <a:r>
              <a:rPr lang="en-US" dirty="0"/>
              <a:t>Convert the following NFA with </a:t>
            </a:r>
            <a:r>
              <a:rPr lang="el-GR" dirty="0"/>
              <a:t>ε </a:t>
            </a:r>
            <a:r>
              <a:rPr lang="en-US" dirty="0"/>
              <a:t>into its equivalent DFA.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7" name="Google Shape;355;p11"/>
          <p:cNvGraphicFramePr/>
          <p:nvPr/>
        </p:nvGraphicFramePr>
        <p:xfrm>
          <a:off x="1616260" y="2799609"/>
          <a:ext cx="2431076" cy="24034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7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7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11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1100" b="0" i="0" u="none" strike="noStrike" cap="none" baseline="-25000" dirty="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21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2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</a:t>
                      </a:r>
                      <a:r>
                        <a:rPr lang="en-US" sz="14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q2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{q3}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q3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{q4}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*q4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7024F4A-8347-4710-AA7E-D7EC18E1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27" y="1077066"/>
            <a:ext cx="4467225" cy="1266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614" y="0"/>
            <a:ext cx="779303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1</a:t>
            </a:r>
            <a:br>
              <a:rPr lang="en-US" dirty="0"/>
            </a:br>
            <a:endParaRPr lang="en-US" sz="2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63208" y="2532184"/>
            <a:ext cx="3209192" cy="226063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Let us obtain </a:t>
            </a:r>
            <a:r>
              <a:rPr lang="el-GR" dirty="0"/>
              <a:t>ε-</a:t>
            </a:r>
            <a:r>
              <a:rPr lang="en-US" dirty="0"/>
              <a:t>closure of each state.</a:t>
            </a:r>
          </a:p>
          <a:p>
            <a:r>
              <a:rPr lang="el-GR" dirty="0">
                <a:solidFill>
                  <a:srgbClr val="000099"/>
                </a:solidFill>
              </a:rPr>
              <a:t>ε-</a:t>
            </a:r>
            <a:r>
              <a:rPr lang="en-US" dirty="0">
                <a:solidFill>
                  <a:srgbClr val="000099"/>
                </a:solidFill>
              </a:rPr>
              <a:t>closure {q0} = {q0, q1, q2}  </a:t>
            </a:r>
          </a:p>
          <a:p>
            <a:r>
              <a:rPr lang="el-GR" dirty="0">
                <a:solidFill>
                  <a:srgbClr val="000099"/>
                </a:solidFill>
              </a:rPr>
              <a:t>ε-</a:t>
            </a:r>
            <a:r>
              <a:rPr lang="en-US" dirty="0">
                <a:solidFill>
                  <a:srgbClr val="000099"/>
                </a:solidFill>
              </a:rPr>
              <a:t>closure {q1} = {q1}  </a:t>
            </a:r>
          </a:p>
          <a:p>
            <a:r>
              <a:rPr lang="el-GR" dirty="0">
                <a:solidFill>
                  <a:srgbClr val="000099"/>
                </a:solidFill>
              </a:rPr>
              <a:t>ε-</a:t>
            </a:r>
            <a:r>
              <a:rPr lang="en-US" dirty="0">
                <a:solidFill>
                  <a:srgbClr val="000099"/>
                </a:solidFill>
              </a:rPr>
              <a:t>closure {q2} = {q2}  </a:t>
            </a:r>
          </a:p>
          <a:p>
            <a:r>
              <a:rPr lang="el-GR" dirty="0">
                <a:solidFill>
                  <a:srgbClr val="000099"/>
                </a:solidFill>
              </a:rPr>
              <a:t>ε-</a:t>
            </a:r>
            <a:r>
              <a:rPr lang="en-US" dirty="0">
                <a:solidFill>
                  <a:srgbClr val="000099"/>
                </a:solidFill>
              </a:rPr>
              <a:t>closure {q3} = {q3}  </a:t>
            </a:r>
          </a:p>
          <a:p>
            <a:r>
              <a:rPr lang="el-GR" dirty="0">
                <a:solidFill>
                  <a:srgbClr val="000099"/>
                </a:solidFill>
              </a:rPr>
              <a:t>ε-</a:t>
            </a:r>
            <a:r>
              <a:rPr lang="en-US" dirty="0">
                <a:solidFill>
                  <a:srgbClr val="000099"/>
                </a:solidFill>
              </a:rPr>
              <a:t>closure {q4} = {q4}  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7" name="Google Shape;355;p11"/>
          <p:cNvGraphicFramePr/>
          <p:nvPr/>
        </p:nvGraphicFramePr>
        <p:xfrm>
          <a:off x="1261698" y="2672861"/>
          <a:ext cx="2413488" cy="24034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7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9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9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l-GR" sz="900" dirty="0">
                          <a:solidFill>
                            <a:srgbClr val="000099"/>
                          </a:solidFill>
                        </a:rPr>
                        <a:t>ε-</a:t>
                      </a:r>
                      <a:r>
                        <a:rPr lang="en-US" sz="900" dirty="0">
                          <a:solidFill>
                            <a:srgbClr val="000099"/>
                          </a:solidFill>
                        </a:rPr>
                        <a:t>closure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</a:t>
                      </a:r>
                      <a:r>
                        <a:rPr lang="en-US" sz="14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q2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{q3}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{q1}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{q2}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q3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{q4}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{q3}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*q4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 {q4}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AC6B0CA-01E5-450A-BA7B-2C441724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9" y="498230"/>
            <a:ext cx="4467225" cy="1266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2</a:t>
            </a:r>
            <a:br>
              <a:rPr lang="en-US" dirty="0"/>
            </a:br>
            <a:r>
              <a:rPr lang="en-US" sz="2700" dirty="0">
                <a:solidFill>
                  <a:srgbClr val="000099"/>
                </a:solidFill>
              </a:rPr>
              <a:t>Steps for converting NFA with </a:t>
            </a:r>
            <a:r>
              <a:rPr lang="el-GR" sz="2700" dirty="0">
                <a:solidFill>
                  <a:srgbClr val="000099"/>
                </a:solidFill>
              </a:rPr>
              <a:t>ε </a:t>
            </a:r>
            <a:r>
              <a:rPr lang="en-US" sz="2700" dirty="0">
                <a:solidFill>
                  <a:srgbClr val="000099"/>
                </a:solidFill>
              </a:rPr>
              <a:t>to DFA:</a:t>
            </a:r>
            <a:br>
              <a:rPr lang="en-US" sz="2700" dirty="0"/>
            </a:b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8302" y="2850083"/>
            <a:ext cx="3848483" cy="169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Google Shape;355;p11"/>
          <p:cNvGraphicFramePr/>
          <p:nvPr/>
        </p:nvGraphicFramePr>
        <p:xfrm>
          <a:off x="971688" y="2637697"/>
          <a:ext cx="2413488" cy="24034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23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08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7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9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900" b="0" i="0" u="none" strike="noStrike" cap="none" baseline="-25000" dirty="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l-GR" sz="900" dirty="0">
                          <a:solidFill>
                            <a:srgbClr val="000099"/>
                          </a:solidFill>
                        </a:rPr>
                        <a:t>ε-</a:t>
                      </a:r>
                      <a:r>
                        <a:rPr lang="en-US" sz="900" dirty="0">
                          <a:solidFill>
                            <a:srgbClr val="000099"/>
                          </a:solidFill>
                        </a:rPr>
                        <a:t>closure</a:t>
                      </a: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</a:t>
                      </a:r>
                      <a:r>
                        <a:rPr lang="en-US" sz="14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q2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{q3}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{q1}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{q2}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q3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{q4}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{q3}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*q4</a:t>
                      </a:r>
                      <a:endParaRPr sz="1100" dirty="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 {q4}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131356" y="2517880"/>
            <a:ext cx="304762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Now, let </a:t>
            </a:r>
            <a:r>
              <a:rPr lang="el-GR" sz="1050" dirty="0"/>
              <a:t>ε-</a:t>
            </a:r>
            <a:r>
              <a:rPr lang="en-US" sz="1050" dirty="0"/>
              <a:t>closure {q0} = {q0, q1, q2} be state A.</a:t>
            </a:r>
          </a:p>
        </p:txBody>
      </p:sp>
      <p:pic>
        <p:nvPicPr>
          <p:cNvPr id="10" name="Picture 2" descr="Conversion from NFA with Null to DF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6751" y="1525466"/>
            <a:ext cx="2350294" cy="83581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222631" y="1213339"/>
            <a:ext cx="16705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000099"/>
                </a:solidFill>
              </a:rPr>
              <a:t>Partial DFA will look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0D8CC-6914-4E31-A692-B8ED1164B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85" y="1213339"/>
            <a:ext cx="3053539" cy="1147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7412" y="181799"/>
            <a:ext cx="5844778" cy="143516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DFA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1801" y="2415686"/>
            <a:ext cx="2907506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2571" y="567104"/>
            <a:ext cx="2868429" cy="189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Google Shape;355;p11"/>
          <p:cNvGraphicFramePr/>
          <p:nvPr/>
        </p:nvGraphicFramePr>
        <p:xfrm>
          <a:off x="1148316" y="2505807"/>
          <a:ext cx="3118884" cy="24034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7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98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9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9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l-GR" sz="900" dirty="0">
                          <a:solidFill>
                            <a:srgbClr val="000099"/>
                          </a:solidFill>
                        </a:rPr>
                        <a:t>ε-</a:t>
                      </a:r>
                      <a:r>
                        <a:rPr lang="en-US" sz="900" dirty="0">
                          <a:solidFill>
                            <a:srgbClr val="000099"/>
                          </a:solidFill>
                        </a:rPr>
                        <a:t>closure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</a:t>
                      </a:r>
                      <a:r>
                        <a:rPr lang="en-US" sz="14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q2</a:t>
                      </a: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}</a:t>
                      </a:r>
                      <a:endParaRPr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cs typeface="Arial"/>
                          <a:sym typeface="Arial"/>
                        </a:rPr>
                        <a:t>{q3}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{q1}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{q3}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{q2}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q3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{q4}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{q3}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*q4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 {q4}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A2F2012-CEC0-4FB7-BE8F-2E6AD4546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7" y="737089"/>
            <a:ext cx="3034598" cy="1212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150" y="1764415"/>
            <a:ext cx="5844778" cy="857250"/>
          </a:xfrm>
        </p:spPr>
        <p:txBody>
          <a:bodyPr/>
          <a:lstStyle/>
          <a:p>
            <a:r>
              <a:rPr lang="en-US" dirty="0"/>
              <a:t>EXAMPLE  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63154"/>
            <a:ext cx="91440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</a:t>
            </a:r>
            <a:br>
              <a:rPr lang="en-US" dirty="0"/>
            </a:br>
            <a:r>
              <a:rPr lang="en-US" sz="2325" dirty="0"/>
              <a:t> Convert the given NFA - </a:t>
            </a:r>
            <a:r>
              <a:rPr lang="el-GR" sz="24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24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25" dirty="0"/>
              <a:t>into its equivalent DFA.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2"/>
          </p:nvPr>
        </p:nvSpPr>
        <p:spPr/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7993" y="1379569"/>
            <a:ext cx="3343275" cy="90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" name="Google Shape;355;p11"/>
          <p:cNvGraphicFramePr/>
          <p:nvPr/>
        </p:nvGraphicFramePr>
        <p:xfrm>
          <a:off x="1601972" y="2532184"/>
          <a:ext cx="3390715" cy="17991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8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73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9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9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dirty="0"/>
                        <a:t>2</a:t>
                      </a:r>
                      <a:endParaRPr sz="9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l-GR" sz="900" dirty="0">
                          <a:solidFill>
                            <a:srgbClr val="000099"/>
                          </a:solidFill>
                        </a:rPr>
                        <a:t>ε-</a:t>
                      </a:r>
                      <a:r>
                        <a:rPr lang="en-US" sz="900" dirty="0">
                          <a:solidFill>
                            <a:srgbClr val="000099"/>
                          </a:solidFill>
                        </a:rPr>
                        <a:t>closure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{q0}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{q1,q2}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{q2}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{q1,q2}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{q2}</a:t>
                      </a: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{q2}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8836" y="2719846"/>
            <a:ext cx="2662152" cy="1025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112" y="287308"/>
            <a:ext cx="5844778" cy="178685"/>
          </a:xfrm>
        </p:spPr>
        <p:txBody>
          <a:bodyPr>
            <a:noAutofit/>
          </a:bodyPr>
          <a:lstStyle/>
          <a:p>
            <a:r>
              <a:rPr lang="en-US" sz="1800" dirty="0"/>
              <a:t>Example 3</a:t>
            </a:r>
            <a:br>
              <a:rPr lang="en-US" sz="1800" dirty="0"/>
            </a:br>
            <a:r>
              <a:rPr lang="en-US" sz="1800" dirty="0"/>
              <a:t> Convert the given NFA - </a:t>
            </a:r>
            <a:r>
              <a:rPr lang="el-GR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1800" dirty="0"/>
              <a:t> into its equivalent DFA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826977" y="792316"/>
            <a:ext cx="2857500" cy="3086100"/>
          </a:xfrm>
        </p:spPr>
        <p:txBody>
          <a:bodyPr>
            <a:normAutofit/>
          </a:bodyPr>
          <a:lstStyle/>
          <a:p>
            <a:r>
              <a:rPr lang="en-US" sz="1200" dirty="0"/>
              <a:t>Now we will obtain </a:t>
            </a:r>
            <a:r>
              <a:rPr lang="el-GR" sz="1200" dirty="0"/>
              <a:t>δ' </a:t>
            </a:r>
            <a:r>
              <a:rPr lang="en-US" sz="1200" dirty="0"/>
              <a:t>transition. Let </a:t>
            </a:r>
            <a:r>
              <a:rPr lang="el-GR" sz="1200" dirty="0"/>
              <a:t>ε-</a:t>
            </a:r>
            <a:r>
              <a:rPr lang="en-US" sz="1200" dirty="0"/>
              <a:t>closure(q0) = {q0, q1, q2} call it as </a:t>
            </a:r>
            <a:r>
              <a:rPr lang="en-US" sz="1200" b="1" dirty="0"/>
              <a:t>state A</a:t>
            </a:r>
            <a:r>
              <a:rPr lang="en-US" sz="1200" dirty="0"/>
              <a:t>.</a:t>
            </a:r>
          </a:p>
          <a:p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808" y="676184"/>
            <a:ext cx="3343275" cy="90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9119" y="1521070"/>
            <a:ext cx="3621881" cy="32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Google Shape;355;p11"/>
          <p:cNvGraphicFramePr/>
          <p:nvPr/>
        </p:nvGraphicFramePr>
        <p:xfrm>
          <a:off x="375684" y="2022230"/>
          <a:ext cx="3769888" cy="17991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44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0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4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9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9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dirty="0"/>
                        <a:t>2</a:t>
                      </a:r>
                      <a:endParaRPr sz="9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l-GR" sz="900" dirty="0">
                          <a:solidFill>
                            <a:srgbClr val="000099"/>
                          </a:solidFill>
                        </a:rPr>
                        <a:t>ε-</a:t>
                      </a:r>
                      <a:r>
                        <a:rPr lang="en-US" sz="900" dirty="0">
                          <a:solidFill>
                            <a:srgbClr val="000099"/>
                          </a:solidFill>
                        </a:rPr>
                        <a:t>closure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{q0}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{q1,q2}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{q2}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{q1,q2}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{q2}</a:t>
                      </a: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{q2}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112" y="287308"/>
            <a:ext cx="5844778" cy="178685"/>
          </a:xfrm>
        </p:spPr>
        <p:txBody>
          <a:bodyPr>
            <a:noAutofit/>
          </a:bodyPr>
          <a:lstStyle/>
          <a:p>
            <a:r>
              <a:rPr lang="en-US" sz="1800" dirty="0"/>
              <a:t>Example 3</a:t>
            </a:r>
            <a:br>
              <a:rPr lang="en-US" sz="1800" dirty="0"/>
            </a:br>
            <a:r>
              <a:rPr lang="en-US" sz="1800" dirty="0"/>
              <a:t> Convert the given NFA - </a:t>
            </a:r>
            <a:r>
              <a:rPr lang="el-GR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1800" dirty="0"/>
              <a:t> into its equivalent DFA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826977" y="792316"/>
            <a:ext cx="2857500" cy="3086100"/>
          </a:xfrm>
        </p:spPr>
        <p:txBody>
          <a:bodyPr>
            <a:normAutofit/>
          </a:bodyPr>
          <a:lstStyle/>
          <a:p>
            <a:r>
              <a:rPr lang="en-US" sz="1200" dirty="0"/>
              <a:t>Now we will obtain </a:t>
            </a:r>
            <a:r>
              <a:rPr lang="el-GR" sz="1200" dirty="0"/>
              <a:t>δ' </a:t>
            </a:r>
            <a:r>
              <a:rPr lang="en-US" sz="1200" dirty="0"/>
              <a:t>transition. Let </a:t>
            </a:r>
            <a:r>
              <a:rPr lang="el-GR" sz="1200" dirty="0"/>
              <a:t>ε-</a:t>
            </a:r>
            <a:r>
              <a:rPr lang="en-US" sz="1200" dirty="0"/>
              <a:t>closure(q0) = {q0, q1, q2} call it as </a:t>
            </a:r>
            <a:r>
              <a:rPr lang="en-US" sz="1200" b="1" dirty="0"/>
              <a:t>state A</a:t>
            </a:r>
            <a:r>
              <a:rPr lang="en-US" sz="1200" dirty="0"/>
              <a:t>.</a:t>
            </a:r>
          </a:p>
          <a:p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808" y="676184"/>
            <a:ext cx="3343275" cy="90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9119" y="1521070"/>
            <a:ext cx="3621881" cy="326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5220" y="3727389"/>
            <a:ext cx="1628225" cy="116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9" name="Google Shape;355;p11"/>
          <p:cNvGraphicFramePr/>
          <p:nvPr/>
        </p:nvGraphicFramePr>
        <p:xfrm>
          <a:off x="686350" y="1784837"/>
          <a:ext cx="3621880" cy="17991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0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71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9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9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dirty="0"/>
                        <a:t>2</a:t>
                      </a:r>
                      <a:endParaRPr sz="9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l-GR" sz="900" dirty="0">
                          <a:solidFill>
                            <a:srgbClr val="000099"/>
                          </a:solidFill>
                        </a:rPr>
                        <a:t>ε-</a:t>
                      </a:r>
                      <a:r>
                        <a:rPr lang="en-US" sz="900" dirty="0">
                          <a:solidFill>
                            <a:srgbClr val="000099"/>
                          </a:solidFill>
                        </a:rPr>
                        <a:t>closure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{q0}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{q1,q2}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{q2}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{q1,q2}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{q2}</a:t>
                      </a: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{q2}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Partial DFA will be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288" y="1518322"/>
            <a:ext cx="3150394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6975" y="1977720"/>
            <a:ext cx="1628225" cy="116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7457" y="1567543"/>
            <a:ext cx="8240486" cy="1948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Kleene’s Theorem</a:t>
            </a:r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086" y="1684564"/>
            <a:ext cx="7859486" cy="171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112" y="1"/>
            <a:ext cx="5844778" cy="465993"/>
          </a:xfrm>
        </p:spPr>
        <p:txBody>
          <a:bodyPr>
            <a:noAutofit/>
          </a:bodyPr>
          <a:lstStyle/>
          <a:p>
            <a:r>
              <a:rPr lang="en-US" sz="1500" dirty="0"/>
              <a:t>Example 3</a:t>
            </a:r>
            <a:br>
              <a:rPr lang="en-US" sz="1500" dirty="0"/>
            </a:br>
            <a:r>
              <a:rPr lang="en-US" sz="1500" dirty="0"/>
              <a:t> Convert the given </a:t>
            </a:r>
            <a:r>
              <a:rPr lang="en-US" sz="1600" dirty="0"/>
              <a:t>NFA - </a:t>
            </a:r>
            <a:r>
              <a:rPr lang="el-GR" sz="1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1500" dirty="0"/>
              <a:t> into its equivalent DFA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80792" y="1530869"/>
            <a:ext cx="2857500" cy="3086100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rgbClr val="000099"/>
                </a:solidFill>
              </a:rPr>
              <a:t>State B = {q1,q2}</a:t>
            </a:r>
          </a:p>
          <a:p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808" y="676184"/>
            <a:ext cx="3343275" cy="90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9010" y="1883752"/>
            <a:ext cx="3447690" cy="3039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Google Shape;355;p11"/>
          <p:cNvGraphicFramePr/>
          <p:nvPr>
            <p:extLst>
              <p:ext uri="{D42A27DB-BD31-4B8C-83A1-F6EECF244321}">
                <p14:modId xmlns:p14="http://schemas.microsoft.com/office/powerpoint/2010/main" val="594712047"/>
              </p:ext>
            </p:extLst>
          </p:nvPr>
        </p:nvGraphicFramePr>
        <p:xfrm>
          <a:off x="869336" y="1749668"/>
          <a:ext cx="3447689" cy="181442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7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20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63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9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9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dirty="0"/>
                        <a:t>2</a:t>
                      </a:r>
                      <a:endParaRPr sz="9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l-GR" sz="900" dirty="0">
                          <a:solidFill>
                            <a:srgbClr val="000099"/>
                          </a:solidFill>
                        </a:rPr>
                        <a:t>ε-</a:t>
                      </a:r>
                      <a:r>
                        <a:rPr lang="en-US" sz="900" dirty="0">
                          <a:solidFill>
                            <a:srgbClr val="000099"/>
                          </a:solidFill>
                        </a:rPr>
                        <a:t>closure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{q0}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{q1,q2}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{q2}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{q1,q2}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8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{q2}</a:t>
                      </a: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{q2}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78383" y="439616"/>
            <a:ext cx="2386287" cy="1213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112" y="287308"/>
            <a:ext cx="5844778" cy="178685"/>
          </a:xfrm>
        </p:spPr>
        <p:txBody>
          <a:bodyPr>
            <a:noAutofit/>
          </a:bodyPr>
          <a:lstStyle/>
          <a:p>
            <a:r>
              <a:rPr lang="en-US" sz="1800" dirty="0"/>
              <a:t>Example 3</a:t>
            </a:r>
            <a:br>
              <a:rPr lang="en-US" sz="1800" dirty="0"/>
            </a:br>
            <a:r>
              <a:rPr lang="en-US" sz="1800" dirty="0"/>
              <a:t> Convert the given NFA - </a:t>
            </a:r>
            <a:r>
              <a:rPr lang="el-GR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1800" dirty="0"/>
              <a:t> into its equivalent DFA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4415" y="2057400"/>
            <a:ext cx="2857500" cy="3086100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rgbClr val="000099"/>
                </a:solidFill>
              </a:rPr>
              <a:t>State C = {q2}</a:t>
            </a:r>
          </a:p>
          <a:p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2808" y="676184"/>
            <a:ext cx="3343275" cy="90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Google Shape;355;p11"/>
          <p:cNvGraphicFramePr/>
          <p:nvPr>
            <p:extLst>
              <p:ext uri="{D42A27DB-BD31-4B8C-83A1-F6EECF244321}">
                <p14:modId xmlns:p14="http://schemas.microsoft.com/office/powerpoint/2010/main" val="2166437684"/>
              </p:ext>
            </p:extLst>
          </p:nvPr>
        </p:nvGraphicFramePr>
        <p:xfrm>
          <a:off x="792321" y="1793631"/>
          <a:ext cx="3634537" cy="19805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4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41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89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956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9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9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dirty="0"/>
                        <a:t>2</a:t>
                      </a:r>
                      <a:endParaRPr sz="9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l-GR" sz="900" dirty="0">
                          <a:solidFill>
                            <a:srgbClr val="000099"/>
                          </a:solidFill>
                        </a:rPr>
                        <a:t>ε-</a:t>
                      </a:r>
                      <a:r>
                        <a:rPr lang="en-US" sz="900" dirty="0">
                          <a:solidFill>
                            <a:srgbClr val="000099"/>
                          </a:solidFill>
                        </a:rPr>
                        <a:t>closure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7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{q0}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{q1,q2}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{q0, q1, q2} 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4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{q1}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{q2}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{q1,q2}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6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*q</a:t>
                      </a:r>
                      <a:r>
                        <a:rPr lang="en-US" sz="11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{q2}</a:t>
                      </a: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{q2}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5790" y="2391508"/>
            <a:ext cx="3112477" cy="2532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1764" y="720969"/>
            <a:ext cx="2609351" cy="1160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DFA will be as follows: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9002" y="1713401"/>
            <a:ext cx="3093244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eb2164bd7_0_0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/>
              <a:t>Exercises</a:t>
            </a:r>
            <a:endParaRPr/>
          </a:p>
        </p:txBody>
      </p:sp>
      <p:sp>
        <p:nvSpPr>
          <p:cNvPr id="449" name="Google Shape;449;g8eb2164bd7_0_0"/>
          <p:cNvSpPr txBox="1">
            <a:spLocks noGrp="1"/>
          </p:cNvSpPr>
          <p:nvPr>
            <p:ph type="body" idx="1"/>
          </p:nvPr>
        </p:nvSpPr>
        <p:spPr>
          <a:xfrm>
            <a:off x="1485900" y="1200150"/>
            <a:ext cx="6172200" cy="10008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buNone/>
            </a:pPr>
            <a:r>
              <a:rPr lang="en-US" sz="2250"/>
              <a:t>Convert NFA with </a:t>
            </a:r>
            <a:r>
              <a:rPr lang="en-US" sz="3150"/>
              <a:t>ε transition to equivalent DFA</a:t>
            </a:r>
            <a:r>
              <a:rPr lang="en-US" sz="2250"/>
              <a:t> </a:t>
            </a:r>
            <a:endParaRPr sz="2250"/>
          </a:p>
        </p:txBody>
      </p:sp>
      <p:sp>
        <p:nvSpPr>
          <p:cNvPr id="450" name="Google Shape;450;g8eb2164bd7_0_0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1600200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43</a:t>
            </a:fld>
            <a:endParaRPr/>
          </a:p>
        </p:txBody>
      </p:sp>
      <p:pic>
        <p:nvPicPr>
          <p:cNvPr id="451" name="Google Shape;451;g8eb2164bd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879" y="2469714"/>
            <a:ext cx="2807494" cy="212169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355;p11"/>
          <p:cNvGraphicFramePr/>
          <p:nvPr/>
        </p:nvGraphicFramePr>
        <p:xfrm>
          <a:off x="4506060" y="2426675"/>
          <a:ext cx="2373760" cy="17077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1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9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9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l-GR" sz="900" dirty="0">
                          <a:solidFill>
                            <a:srgbClr val="000099"/>
                          </a:solidFill>
                        </a:rPr>
                        <a:t>ε-</a:t>
                      </a:r>
                      <a:r>
                        <a:rPr lang="en-US" sz="900" dirty="0">
                          <a:solidFill>
                            <a:srgbClr val="000099"/>
                          </a:solidFill>
                        </a:rPr>
                        <a:t>closure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{3}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{1,2} 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{2,3}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{3}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eb2164bd7_0_0"/>
          <p:cNvSpPr txBox="1">
            <a:spLocks noGrp="1"/>
          </p:cNvSpPr>
          <p:nvPr>
            <p:ph type="title"/>
          </p:nvPr>
        </p:nvSpPr>
        <p:spPr>
          <a:xfrm>
            <a:off x="1485900" y="205978"/>
            <a:ext cx="6172200" cy="627533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2100" dirty="0"/>
              <a:t>Exercises</a:t>
            </a:r>
            <a:endParaRPr sz="2100"/>
          </a:p>
        </p:txBody>
      </p:sp>
      <p:sp>
        <p:nvSpPr>
          <p:cNvPr id="449" name="Google Shape;449;g8eb2164bd7_0_0"/>
          <p:cNvSpPr txBox="1">
            <a:spLocks noGrp="1"/>
          </p:cNvSpPr>
          <p:nvPr>
            <p:ph type="body" idx="1"/>
          </p:nvPr>
        </p:nvSpPr>
        <p:spPr>
          <a:xfrm>
            <a:off x="1582615" y="180242"/>
            <a:ext cx="6172200" cy="40005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buNone/>
            </a:pPr>
            <a:r>
              <a:rPr lang="en-US" sz="1200" dirty="0"/>
              <a:t>Convert NFA with ε transition to equivalent DFA </a:t>
            </a:r>
            <a:endParaRPr sz="1200"/>
          </a:p>
        </p:txBody>
      </p:sp>
      <p:sp>
        <p:nvSpPr>
          <p:cNvPr id="450" name="Google Shape;450;g8eb2164bd7_0_0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1600200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44</a:t>
            </a:fld>
            <a:endParaRPr/>
          </a:p>
        </p:txBody>
      </p:sp>
      <p:pic>
        <p:nvPicPr>
          <p:cNvPr id="451" name="Google Shape;451;g8eb2164bd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499" y="841379"/>
            <a:ext cx="2207441" cy="14270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355;p11"/>
          <p:cNvGraphicFramePr/>
          <p:nvPr/>
        </p:nvGraphicFramePr>
        <p:xfrm>
          <a:off x="3445707" y="930223"/>
          <a:ext cx="2373760" cy="17077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1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9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9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l-GR" sz="900" dirty="0">
                          <a:solidFill>
                            <a:srgbClr val="000099"/>
                          </a:solidFill>
                        </a:rPr>
                        <a:t>ε-</a:t>
                      </a:r>
                      <a:r>
                        <a:rPr lang="en-US" sz="900" dirty="0">
                          <a:solidFill>
                            <a:srgbClr val="000099"/>
                          </a:solidFill>
                        </a:rPr>
                        <a:t>closure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{3}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{1,2} 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{1}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{2,3}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{3}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915464" y="976004"/>
            <a:ext cx="20855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Let us obtain </a:t>
            </a:r>
            <a:r>
              <a:rPr lang="el-GR" sz="1050" dirty="0"/>
              <a:t>ε-</a:t>
            </a:r>
            <a:r>
              <a:rPr lang="en-US" sz="1050" dirty="0"/>
              <a:t>closure of each state.</a:t>
            </a:r>
          </a:p>
          <a:p>
            <a:r>
              <a:rPr lang="el-GR" sz="1050" dirty="0">
                <a:solidFill>
                  <a:srgbClr val="000099"/>
                </a:solidFill>
              </a:rPr>
              <a:t>ε-</a:t>
            </a:r>
            <a:r>
              <a:rPr lang="en-US" sz="1050" dirty="0">
                <a:solidFill>
                  <a:srgbClr val="000099"/>
                </a:solidFill>
              </a:rPr>
              <a:t>closure {1} = {1,2}   call this as state A</a:t>
            </a:r>
          </a:p>
          <a:p>
            <a:r>
              <a:rPr lang="el-GR" sz="1050" dirty="0">
                <a:solidFill>
                  <a:srgbClr val="000099"/>
                </a:solidFill>
              </a:rPr>
              <a:t>ε-</a:t>
            </a:r>
            <a:r>
              <a:rPr lang="en-US" sz="1050" dirty="0">
                <a:solidFill>
                  <a:srgbClr val="000099"/>
                </a:solidFill>
              </a:rPr>
              <a:t>closure {2} = {2}  </a:t>
            </a:r>
          </a:p>
          <a:p>
            <a:r>
              <a:rPr lang="el-GR" sz="1050" dirty="0">
                <a:solidFill>
                  <a:srgbClr val="000099"/>
                </a:solidFill>
              </a:rPr>
              <a:t>ε-</a:t>
            </a:r>
            <a:r>
              <a:rPr lang="en-US" sz="1050" dirty="0">
                <a:solidFill>
                  <a:srgbClr val="000099"/>
                </a:solidFill>
              </a:rPr>
              <a:t>closure {3} = {3}  </a:t>
            </a:r>
          </a:p>
        </p:txBody>
      </p:sp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1285854" y="2781552"/>
            <a:ext cx="2952236" cy="152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9991" tIns="33327" rIns="68580" bIns="33327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δ'(A, a) = ε-closure {δ(( 1, 2), a) }            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  = ε-closure { δ(1, a) ∪ δ(2, a) }              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= ε-closure {3,1}              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</a:t>
            </a:r>
            <a:r>
              <a:rPr lang="en-US" sz="1050" dirty="0">
                <a:solidFill>
                  <a:srgbClr val="000099"/>
                </a:solidFill>
                <a:latin typeface="Arial Unicode MS" pitchFamily="34" charset="-128"/>
                <a:cs typeface="Arial" pitchFamily="34" charset="0"/>
              </a:rPr>
              <a:t>= {1,2,3}           </a:t>
            </a:r>
            <a:r>
              <a:rPr lang="en-US" sz="1050" b="1" dirty="0">
                <a:solidFill>
                  <a:srgbClr val="000099"/>
                </a:solidFill>
                <a:latin typeface="Arial Unicode MS" pitchFamily="34" charset="-128"/>
                <a:cs typeface="Arial" pitchFamily="34" charset="0"/>
              </a:rPr>
              <a:t>call it as state B</a:t>
            </a:r>
            <a:r>
              <a:rPr lang="en-US" sz="1050" dirty="0">
                <a:solidFill>
                  <a:srgbClr val="000099"/>
                </a:solidFill>
                <a:latin typeface="Arial Unicode MS" pitchFamily="34" charset="-128"/>
                <a:cs typeface="Arial" pitchFamily="34" charset="0"/>
              </a:rPr>
              <a:t>.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δ'(A, b) = ε-closure {δ(( 1, 2), b) }                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= ε-closure { δ(1, b) ∪ δ(2, b) }              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  = ε-closure {</a:t>
            </a:r>
            <a:r>
              <a:rPr lang="en-US" sz="1050" dirty="0">
                <a:solidFill>
                  <a:schemeClr val="dk1"/>
                </a:solidFill>
              </a:rPr>
              <a:t>Ø</a:t>
            </a:r>
            <a:r>
              <a:rPr lang="en-US" sz="1050" dirty="0">
                <a:latin typeface="Arial Unicode MS" pitchFamily="34" charset="-128"/>
                <a:cs typeface="Arial" pitchFamily="34" charset="0"/>
              </a:rPr>
              <a:t>}              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= </a:t>
            </a:r>
            <a:r>
              <a:rPr lang="en-US" sz="1050" dirty="0">
                <a:solidFill>
                  <a:schemeClr val="dk1"/>
                </a:solidFill>
              </a:rPr>
              <a:t>Ø</a:t>
            </a:r>
            <a:endParaRPr lang="en-US" sz="1050" dirty="0"/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048396" y="2809542"/>
            <a:ext cx="3783792" cy="152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9991" tIns="33327" rIns="68580" bIns="33327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δ'(B, a) = ε-closure {δ(( 1, 2,3), a) }            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  = ε-closure { δ(1, a) ∪ δ(2, a) ) ∪ δ(3, a) }              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= ε-closure {3,1,2}              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= {1,2,3}          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δ'(B, b) = ε-closure {δ(( 1, 2,3), b) }                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= ε-closure { δ(1, b) ∪ δ(2, b) ∪ δ(3, b) }              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  = ε-closure {2,3}              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= {2,3} </a:t>
            </a:r>
            <a:r>
              <a:rPr lang="en-US" sz="1050" b="1" dirty="0">
                <a:solidFill>
                  <a:srgbClr val="000099"/>
                </a:solidFill>
                <a:latin typeface="Arial Unicode MS" pitchFamily="34" charset="-128"/>
                <a:cs typeface="Arial" pitchFamily="34" charset="0"/>
              </a:rPr>
              <a:t>call it as state C</a:t>
            </a:r>
            <a:r>
              <a:rPr lang="en-US" sz="1050" dirty="0">
                <a:solidFill>
                  <a:srgbClr val="000099"/>
                </a:solidFill>
                <a:latin typeface="Arial Unicode MS" pitchFamily="34" charset="-128"/>
                <a:cs typeface="Arial" pitchFamily="34" charset="0"/>
              </a:rPr>
              <a:t> </a:t>
            </a:r>
            <a:endParaRPr lang="en-US" sz="1050" dirty="0"/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169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eb2164bd7_0_0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/>
              <a:t>Exercises</a:t>
            </a:r>
            <a:endParaRPr/>
          </a:p>
        </p:txBody>
      </p:sp>
      <p:sp>
        <p:nvSpPr>
          <p:cNvPr id="449" name="Google Shape;449;g8eb2164bd7_0_0"/>
          <p:cNvSpPr txBox="1">
            <a:spLocks noGrp="1"/>
          </p:cNvSpPr>
          <p:nvPr>
            <p:ph type="body" idx="1"/>
          </p:nvPr>
        </p:nvSpPr>
        <p:spPr>
          <a:xfrm>
            <a:off x="1582615" y="180242"/>
            <a:ext cx="6172200" cy="40005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0" indent="0">
              <a:buNone/>
            </a:pPr>
            <a:r>
              <a:rPr lang="en-US" sz="2250" dirty="0"/>
              <a:t>Convert NFA with </a:t>
            </a:r>
            <a:r>
              <a:rPr lang="en-US" sz="1500" dirty="0"/>
              <a:t>ε transition to equivalent DFA </a:t>
            </a:r>
            <a:endParaRPr sz="1500"/>
          </a:p>
        </p:txBody>
      </p:sp>
      <p:sp>
        <p:nvSpPr>
          <p:cNvPr id="450" name="Google Shape;450;g8eb2164bd7_0_0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1600200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45</a:t>
            </a:fld>
            <a:endParaRPr/>
          </a:p>
        </p:txBody>
      </p:sp>
      <p:pic>
        <p:nvPicPr>
          <p:cNvPr id="451" name="Google Shape;451;g8eb2164bd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499" y="841379"/>
            <a:ext cx="2207441" cy="14270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Google Shape;355;p11"/>
          <p:cNvGraphicFramePr/>
          <p:nvPr/>
        </p:nvGraphicFramePr>
        <p:xfrm>
          <a:off x="3445707" y="930223"/>
          <a:ext cx="2373760" cy="17077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1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900" b="0" i="0" u="none" strike="noStrike" cap="none" baseline="-25000" dirty="0" err="1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E</a:t>
                      </a:r>
                      <a:endParaRPr sz="9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ε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1680"/>
                        <a:buFont typeface="Noto Sans Symbols"/>
                        <a:buNone/>
                      </a:pPr>
                      <a:r>
                        <a:rPr lang="el-GR" sz="900" dirty="0">
                          <a:solidFill>
                            <a:srgbClr val="000099"/>
                          </a:solidFill>
                        </a:rPr>
                        <a:t>ε-</a:t>
                      </a:r>
                      <a:r>
                        <a:rPr lang="en-US" sz="900" dirty="0">
                          <a:solidFill>
                            <a:srgbClr val="000099"/>
                          </a:solidFill>
                        </a:rPr>
                        <a:t>closure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{3}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{1,2} </a:t>
                      </a: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*2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{1}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{2}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{2,3}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0099"/>
                          </a:solidFill>
                        </a:rPr>
                        <a:t>{3} </a:t>
                      </a:r>
                      <a:endParaRPr lang="en-US" sz="1100" dirty="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915464" y="976004"/>
            <a:ext cx="208553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Let us obtain </a:t>
            </a:r>
            <a:r>
              <a:rPr lang="el-GR" sz="1050" dirty="0"/>
              <a:t>ε-</a:t>
            </a:r>
            <a:r>
              <a:rPr lang="en-US" sz="1050" dirty="0"/>
              <a:t>closure of each state.</a:t>
            </a:r>
          </a:p>
          <a:p>
            <a:r>
              <a:rPr lang="el-GR" sz="1050" dirty="0">
                <a:solidFill>
                  <a:srgbClr val="000099"/>
                </a:solidFill>
              </a:rPr>
              <a:t>ε-</a:t>
            </a:r>
            <a:r>
              <a:rPr lang="en-US" sz="1050" dirty="0">
                <a:solidFill>
                  <a:srgbClr val="000099"/>
                </a:solidFill>
              </a:rPr>
              <a:t>closure {1} = {1,2}   </a:t>
            </a:r>
            <a:r>
              <a:rPr lang="en-US" sz="1050" b="1" dirty="0">
                <a:solidFill>
                  <a:srgbClr val="C00000"/>
                </a:solidFill>
              </a:rPr>
              <a:t>call this as state A</a:t>
            </a:r>
          </a:p>
          <a:p>
            <a:r>
              <a:rPr lang="el-GR" sz="1050" dirty="0">
                <a:solidFill>
                  <a:srgbClr val="000099"/>
                </a:solidFill>
              </a:rPr>
              <a:t>ε-</a:t>
            </a:r>
            <a:r>
              <a:rPr lang="en-US" sz="1050" dirty="0">
                <a:solidFill>
                  <a:srgbClr val="000099"/>
                </a:solidFill>
              </a:rPr>
              <a:t>closure {2} = {2}  </a:t>
            </a:r>
          </a:p>
          <a:p>
            <a:r>
              <a:rPr lang="el-GR" sz="1050" dirty="0">
                <a:solidFill>
                  <a:srgbClr val="000099"/>
                </a:solidFill>
              </a:rPr>
              <a:t>ε-</a:t>
            </a:r>
            <a:r>
              <a:rPr lang="en-US" sz="1050" dirty="0">
                <a:solidFill>
                  <a:srgbClr val="000099"/>
                </a:solidFill>
              </a:rPr>
              <a:t>closure {3} = {3}  </a:t>
            </a:r>
          </a:p>
        </p:txBody>
      </p:sp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1285854" y="2781552"/>
            <a:ext cx="2952236" cy="1521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49991" tIns="33327" rIns="68580" bIns="33327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δ'(C, a) = ε-closure {δ(( 2, 3), a) }            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  = ε-closure { δ(2, a) ∪ δ(3, a) }              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= ε-closure {3,1}               </a:t>
            </a: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</a:t>
            </a:r>
            <a:r>
              <a:rPr lang="en-US" sz="1050" dirty="0">
                <a:solidFill>
                  <a:srgbClr val="000099"/>
                </a:solidFill>
                <a:latin typeface="Arial Unicode MS" pitchFamily="34" charset="-128"/>
                <a:cs typeface="Arial" pitchFamily="34" charset="0"/>
              </a:rPr>
              <a:t>= {1,2}       </a:t>
            </a:r>
            <a:r>
              <a:rPr lang="en-US" sz="1050" dirty="0" err="1">
                <a:solidFill>
                  <a:srgbClr val="000099"/>
                </a:solidFill>
                <a:latin typeface="Arial Unicode MS" pitchFamily="34" charset="-128"/>
                <a:cs typeface="Arial" pitchFamily="34" charset="0"/>
              </a:rPr>
              <a:t>i.e</a:t>
            </a:r>
            <a:r>
              <a:rPr lang="en-US" sz="1050" dirty="0">
                <a:solidFill>
                  <a:srgbClr val="000099"/>
                </a:solidFill>
                <a:latin typeface="Arial Unicode MS" pitchFamily="34" charset="-128"/>
                <a:cs typeface="Arial" pitchFamily="34" charset="0"/>
              </a:rPr>
              <a:t>    A   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δ'(C, b) = ε-closure {δ(( 2, 3), b) }                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= ε-closure { δ(2, b) ∪ δ(3, b) }              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  = ε-closure {</a:t>
            </a:r>
            <a:r>
              <a:rPr lang="en-US" sz="1050" dirty="0">
                <a:solidFill>
                  <a:schemeClr val="dk1"/>
                </a:solidFill>
                <a:latin typeface="Arial Unicode MS" pitchFamily="34" charset="-128"/>
                <a:cs typeface="Arial" pitchFamily="34" charset="0"/>
              </a:rPr>
              <a:t>2,3</a:t>
            </a:r>
            <a:r>
              <a:rPr lang="en-US" sz="1050" dirty="0">
                <a:latin typeface="Arial Unicode MS" pitchFamily="34" charset="-128"/>
                <a:cs typeface="Arial" pitchFamily="34" charset="0"/>
              </a:rPr>
              <a:t>}              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050" dirty="0">
                <a:latin typeface="Arial Unicode MS" pitchFamily="34" charset="-128"/>
                <a:cs typeface="Arial" pitchFamily="34" charset="0"/>
              </a:rPr>
              <a:t>             = </a:t>
            </a:r>
            <a:r>
              <a:rPr lang="en-US" sz="1050" dirty="0">
                <a:solidFill>
                  <a:srgbClr val="000099"/>
                </a:solidFill>
              </a:rPr>
              <a:t>{2,3}     </a:t>
            </a:r>
            <a:r>
              <a:rPr lang="en-US" sz="1050" dirty="0" err="1">
                <a:solidFill>
                  <a:srgbClr val="000099"/>
                </a:solidFill>
              </a:rPr>
              <a:t>ie.C</a:t>
            </a:r>
            <a:endParaRPr lang="en-US" sz="1050" dirty="0">
              <a:solidFill>
                <a:srgbClr val="000099"/>
              </a:solidFill>
            </a:endParaRPr>
          </a:p>
          <a:p>
            <a:pPr defTabSz="685800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05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Google Shape;355;p11"/>
          <p:cNvGraphicFramePr/>
          <p:nvPr/>
        </p:nvGraphicFramePr>
        <p:xfrm>
          <a:off x="4699491" y="3122784"/>
          <a:ext cx="1288072" cy="14836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1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1200" b="0" i="0" u="none" strike="noStrike" cap="none" baseline="-25000" dirty="0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'</a:t>
                      </a:r>
                      <a:endParaRPr sz="12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12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2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*A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5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5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*B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B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/>
                        <a:t>C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*C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A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C</a:t>
                      </a: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3843997" y="3608363"/>
            <a:ext cx="390379" cy="200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620108" y="2215661"/>
            <a:ext cx="791308" cy="7069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Oval 33"/>
          <p:cNvSpPr/>
          <p:nvPr/>
        </p:nvSpPr>
        <p:spPr>
          <a:xfrm>
            <a:off x="2757267" y="2331720"/>
            <a:ext cx="495886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</a:p>
        </p:txBody>
      </p:sp>
      <p:sp>
        <p:nvSpPr>
          <p:cNvPr id="35" name="Oval 34"/>
          <p:cNvSpPr/>
          <p:nvPr/>
        </p:nvSpPr>
        <p:spPr>
          <a:xfrm>
            <a:off x="4095458" y="2161149"/>
            <a:ext cx="791308" cy="7069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Oval 35"/>
          <p:cNvSpPr/>
          <p:nvPr/>
        </p:nvSpPr>
        <p:spPr>
          <a:xfrm>
            <a:off x="4232617" y="2277208"/>
            <a:ext cx="495886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	B</a:t>
            </a:r>
          </a:p>
        </p:txBody>
      </p:sp>
      <p:sp>
        <p:nvSpPr>
          <p:cNvPr id="37" name="Oval 36"/>
          <p:cNvSpPr/>
          <p:nvPr/>
        </p:nvSpPr>
        <p:spPr>
          <a:xfrm>
            <a:off x="3399106" y="3321734"/>
            <a:ext cx="791308" cy="7069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Oval 37"/>
          <p:cNvSpPr/>
          <p:nvPr/>
        </p:nvSpPr>
        <p:spPr>
          <a:xfrm>
            <a:off x="3536265" y="3437792"/>
            <a:ext cx="495886" cy="474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807699" y="2637693"/>
            <a:ext cx="812409" cy="211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6"/>
          </p:cNvCxnSpPr>
          <p:nvPr/>
        </p:nvCxnSpPr>
        <p:spPr>
          <a:xfrm>
            <a:off x="3411416" y="2569113"/>
            <a:ext cx="706901" cy="474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Google Shape;355;p11"/>
          <p:cNvGraphicFramePr/>
          <p:nvPr/>
        </p:nvGraphicFramePr>
        <p:xfrm>
          <a:off x="6313758" y="1476863"/>
          <a:ext cx="1288072" cy="14836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1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610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δ</a:t>
                      </a:r>
                      <a:r>
                        <a:rPr lang="en-US" sz="1200" b="0" i="0" u="none" strike="noStrike" cap="none" baseline="-25000" dirty="0">
                          <a:solidFill>
                            <a:schemeClr val="dk1"/>
                          </a:solidFill>
                          <a:latin typeface="Merriweather Sans"/>
                          <a:ea typeface="Merriweather Sans"/>
                          <a:cs typeface="Merriweather Sans"/>
                          <a:sym typeface="Merriweather Sans"/>
                        </a:rPr>
                        <a:t>'</a:t>
                      </a:r>
                      <a:endParaRPr sz="1200" b="0" i="0" u="none" strike="noStrike" cap="none" baseline="-25000">
                        <a:solidFill>
                          <a:schemeClr val="dk1"/>
                        </a:solidFill>
                        <a:latin typeface="Merriweather Sans"/>
                        <a:ea typeface="Merriweather Sans"/>
                        <a:cs typeface="Merriweather Sans"/>
                        <a:sym typeface="Merriweather Sans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12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2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*A</a:t>
                      </a:r>
                      <a:endParaRPr sz="11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500" b="0" i="0" u="none" strike="noStrike" cap="none" baseline="-25000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1500" b="0" i="0" u="none" strike="noStrike" cap="none" baseline="-250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Ø</a:t>
                      </a:r>
                      <a:endParaRPr lang="en-US" sz="1100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endParaRPr sz="110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8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*B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B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sz="1100" dirty="0"/>
                        <a:t>C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8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*C</a:t>
                      </a:r>
                      <a:endParaRPr sz="1100"/>
                    </a:p>
                  </a:txBody>
                  <a:tcPr marL="68588" marR="68588" marT="34294" marB="34294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A</a:t>
                      </a:r>
                      <a:endParaRPr sz="1100"/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folHlink"/>
                        </a:buClr>
                        <a:buSzPts val="840"/>
                        <a:buFont typeface="Noto Sans Symbols"/>
                        <a:buNone/>
                      </a:pPr>
                      <a:r>
                        <a:rPr lang="en-US" sz="1100" dirty="0"/>
                        <a:t>C</a:t>
                      </a:r>
                    </a:p>
                  </a:txBody>
                  <a:tcPr marL="68588" marR="68588" marT="34294" marB="34294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Arc 43"/>
          <p:cNvSpPr/>
          <p:nvPr/>
        </p:nvSpPr>
        <p:spPr>
          <a:xfrm>
            <a:off x="4403188" y="1846385"/>
            <a:ext cx="369277" cy="369277"/>
          </a:xfrm>
          <a:prstGeom prst="arc">
            <a:avLst>
              <a:gd name="adj1" fmla="val 7902652"/>
              <a:gd name="adj2" fmla="val 36776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TextBox 44"/>
          <p:cNvSpPr txBox="1"/>
          <p:nvPr/>
        </p:nvSpPr>
        <p:spPr>
          <a:xfrm>
            <a:off x="4572001" y="1635369"/>
            <a:ext cx="3903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a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5400000">
            <a:off x="3896751" y="2922564"/>
            <a:ext cx="538089" cy="3059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95922" y="3036863"/>
            <a:ext cx="3903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b</a:t>
            </a:r>
          </a:p>
        </p:txBody>
      </p:sp>
      <p:cxnSp>
        <p:nvCxnSpPr>
          <p:cNvPr id="51" name="Straight Arrow Connector 50"/>
          <p:cNvCxnSpPr>
            <a:stCxn id="37" idx="1"/>
            <a:endCxn id="33" idx="4"/>
          </p:cNvCxnSpPr>
          <p:nvPr/>
        </p:nvCxnSpPr>
        <p:spPr>
          <a:xfrm rot="16200000" flipV="1">
            <a:off x="3014029" y="2924296"/>
            <a:ext cx="502694" cy="4992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29366" y="3184574"/>
            <a:ext cx="3903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a</a:t>
            </a:r>
          </a:p>
        </p:txBody>
      </p:sp>
      <p:sp>
        <p:nvSpPr>
          <p:cNvPr id="53" name="Arc 52"/>
          <p:cNvSpPr/>
          <p:nvPr/>
        </p:nvSpPr>
        <p:spPr>
          <a:xfrm flipH="1">
            <a:off x="3527475" y="3914336"/>
            <a:ext cx="327073" cy="527539"/>
          </a:xfrm>
          <a:prstGeom prst="arc">
            <a:avLst>
              <a:gd name="adj1" fmla="val 17146086"/>
              <a:gd name="adj2" fmla="val 132942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TextBox 53"/>
          <p:cNvSpPr txBox="1"/>
          <p:nvPr/>
        </p:nvSpPr>
        <p:spPr>
          <a:xfrm>
            <a:off x="3916095" y="4271303"/>
            <a:ext cx="3903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eb2164bd7_0_8"/>
          <p:cNvSpPr txBox="1">
            <a:spLocks noGrp="1"/>
          </p:cNvSpPr>
          <p:nvPr>
            <p:ph type="sldNum" idx="12"/>
          </p:nvPr>
        </p:nvSpPr>
        <p:spPr>
          <a:xfrm>
            <a:off x="6057900" y="4767263"/>
            <a:ext cx="1600200" cy="27382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/>
              <a:pPr/>
              <a:t>47</a:t>
            </a:fld>
            <a:endParaRPr/>
          </a:p>
        </p:txBody>
      </p:sp>
      <p:sp>
        <p:nvSpPr>
          <p:cNvPr id="459" name="Google Shape;459;g8eb2164bd7_0_8"/>
          <p:cNvSpPr txBox="1"/>
          <p:nvPr/>
        </p:nvSpPr>
        <p:spPr>
          <a:xfrm>
            <a:off x="1883156" y="963731"/>
            <a:ext cx="5971500" cy="14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spcBef>
                <a:spcPts val="270"/>
              </a:spcBef>
            </a:pPr>
            <a:r>
              <a:rPr lang="en-US" sz="2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NFA with </a:t>
            </a:r>
            <a:r>
              <a:rPr lang="en-US" sz="31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ε transition to equivalent DFA</a:t>
            </a:r>
            <a:r>
              <a:rPr lang="en-US" sz="22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8eb2164bd7_0_8"/>
          <p:cNvSpPr txBox="1"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/>
              <a:t>Exercises</a:t>
            </a:r>
            <a:endParaRPr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0977" y="2407444"/>
            <a:ext cx="3078956" cy="124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Convert NFA with </a:t>
            </a:r>
            <a:r>
              <a:rPr lang="el-GR" dirty="0"/>
              <a:t>ε </a:t>
            </a:r>
            <a:r>
              <a:rPr lang="en-US" dirty="0"/>
              <a:t>transition to equivalent DFA</a:t>
            </a:r>
            <a:r>
              <a:rPr lang="en-US" sz="15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8771" y="2057400"/>
            <a:ext cx="2910528" cy="247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DFA TO RE</a:t>
            </a:r>
            <a:br>
              <a:rPr lang="en-US" dirty="0"/>
            </a:br>
            <a:r>
              <a:rPr lang="en-US" dirty="0"/>
              <a:t>(Writing a RE for the given DFA)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to DFA conversion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67563" y="1169580"/>
            <a:ext cx="7176977" cy="1775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537" y="183827"/>
            <a:ext cx="8520600" cy="841800"/>
          </a:xfrm>
        </p:spPr>
        <p:txBody>
          <a:bodyPr/>
          <a:lstStyle/>
          <a:p>
            <a:r>
              <a:rPr lang="en-US" sz="2400" dirty="0"/>
              <a:t>1. Obtain the RE that denotes  the language accepted by following FA?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2700" y="1275907"/>
            <a:ext cx="6772275" cy="1535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74732" y="327081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= (a + b) (a + b) *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26512" y="1446028"/>
            <a:ext cx="4157330" cy="16480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1" y="396478"/>
            <a:ext cx="8520600" cy="841800"/>
          </a:xfrm>
        </p:spPr>
        <p:txBody>
          <a:bodyPr/>
          <a:lstStyle/>
          <a:p>
            <a:r>
              <a:rPr lang="en-US" sz="2400" dirty="0"/>
              <a:t>2. Obtain the RE that denotes  the language accepted by following FA?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2837" y="1584251"/>
            <a:ext cx="3944679" cy="136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4732" y="327081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= (a + b) *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037" y="1562985"/>
            <a:ext cx="7793665" cy="1690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61" y="396478"/>
            <a:ext cx="8520600" cy="841800"/>
          </a:xfrm>
        </p:spPr>
        <p:txBody>
          <a:bodyPr/>
          <a:lstStyle/>
          <a:p>
            <a:r>
              <a:rPr lang="en-US" sz="2400" dirty="0"/>
              <a:t>3. Obtain the RE that denotes  the language accepted by following FA?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59218" y="3377139"/>
            <a:ext cx="786138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= a.(a + b) *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995" y="1686258"/>
            <a:ext cx="7559749" cy="138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4158" y="765545"/>
            <a:ext cx="7719239" cy="2347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31" y="0"/>
            <a:ext cx="8520600" cy="841800"/>
          </a:xfrm>
        </p:spPr>
        <p:txBody>
          <a:bodyPr/>
          <a:lstStyle/>
          <a:p>
            <a:r>
              <a:rPr lang="en-US" sz="2000" dirty="0"/>
              <a:t>4. Obtain the RE that denotes  the language accepted by following FA?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204" y="905650"/>
            <a:ext cx="7435702" cy="211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233065"/>
            <a:ext cx="4158343" cy="55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3285" y="3888864"/>
            <a:ext cx="3818276" cy="37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6741" y="3158099"/>
            <a:ext cx="3571659" cy="534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02440" y="3784407"/>
            <a:ext cx="3504532" cy="491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6559B8A-9D0D-4DA3-8850-8344794C5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71" y="4303368"/>
            <a:ext cx="4066800" cy="37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64AAC3E6-27C0-43FC-A661-F89CB3E1C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4158" y="4717872"/>
            <a:ext cx="7130142" cy="49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71600" y="1775637"/>
            <a:ext cx="6687879" cy="1765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39" y="130664"/>
            <a:ext cx="8520600" cy="841800"/>
          </a:xfrm>
        </p:spPr>
        <p:txBody>
          <a:bodyPr/>
          <a:lstStyle/>
          <a:p>
            <a:r>
              <a:rPr lang="en-US" dirty="0"/>
              <a:t>4. Obtain the RE that denotes  the language accepted by following FA?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1089" y="1928149"/>
            <a:ext cx="6355723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3400" y="3728012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83047" y="3924190"/>
            <a:ext cx="2914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B35A46-8AC4-400B-9F00-7791A966B8C0}"/>
                  </a:ext>
                </a:extLst>
              </p14:cNvPr>
              <p14:cNvContentPartPr/>
              <p14:nvPr/>
            </p14:nvContentPartPr>
            <p14:xfrm>
              <a:off x="2666880" y="4048200"/>
              <a:ext cx="2810520" cy="447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B35A46-8AC4-400B-9F00-7791A966B8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7520" y="4038840"/>
                <a:ext cx="2829240" cy="46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8611" y="1377604"/>
            <a:ext cx="7368362" cy="1765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639" y="130664"/>
            <a:ext cx="8520600" cy="841800"/>
          </a:xfrm>
        </p:spPr>
        <p:txBody>
          <a:bodyPr/>
          <a:lstStyle/>
          <a:p>
            <a:r>
              <a:rPr lang="en-US" sz="2400" dirty="0"/>
              <a:t>5. Obtain the RE that denotes  the language accepted by following FA?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3400" y="3728012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1504" y="1557087"/>
            <a:ext cx="7040639" cy="1426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191" y="3241400"/>
            <a:ext cx="6214159" cy="44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9181" y="3631107"/>
            <a:ext cx="6733068" cy="4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2815" y="4073486"/>
            <a:ext cx="8107548" cy="89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3341" y="1516828"/>
            <a:ext cx="6809591" cy="208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73" y="343565"/>
            <a:ext cx="8520600" cy="841800"/>
          </a:xfrm>
        </p:spPr>
        <p:txBody>
          <a:bodyPr/>
          <a:lstStyle/>
          <a:p>
            <a:r>
              <a:rPr lang="en-US" sz="2400" dirty="0"/>
              <a:t>6. Obtain the RE that denotes  the language accepted by following FA?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925" y="1671638"/>
            <a:ext cx="65341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4925" y="1671638"/>
            <a:ext cx="65341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1382" y="3935275"/>
            <a:ext cx="3102297" cy="46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347473" y="3044414"/>
            <a:ext cx="38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65908" y="3904636"/>
            <a:ext cx="903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 =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11944" y="0"/>
            <a:ext cx="8520112" cy="208189"/>
          </a:xfrm>
        </p:spPr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32525"/>
            <a:ext cx="858460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 := {w ∈ {a, b}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∗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| |w| divisible by 3}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2. L := {w ∈ {a, b}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∗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| starts and ends with same character}</a:t>
            </a:r>
          </a:p>
          <a:p>
            <a:pPr marL="342900" indent="-342900"/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pt-BR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 marL="342900" indent="-342900"/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3. L := {w ∈ {0, 1}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∗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| no of 0 divisible by 3}</a:t>
            </a:r>
          </a:p>
          <a:p>
            <a:pPr marL="342900" indent="-342900"/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pt-BR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 marL="457200" indent="-457200">
              <a:buAutoNum type="arabicPeriod" startAt="4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 := {w ∈ {0, 1}</a:t>
            </a:r>
            <a:r>
              <a:rPr lang="en-US" sz="2000" b="1" baseline="30000" dirty="0">
                <a:latin typeface="Times New Roman" pitchFamily="18" charset="0"/>
                <a:cs typeface="Times New Roman" pitchFamily="18" charset="0"/>
              </a:rPr>
              <a:t>∗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|</a:t>
            </a:r>
            <a:r>
              <a:rPr lang="en-US" sz="2000" dirty="0"/>
              <a:t> starts with 0 and has odd length, or starts with 1 and has even length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 marL="457200" indent="-457200">
              <a:buAutoNum type="arabicPeriod" startAt="4"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AutoNum type="arabicPeriod" startAt="4"/>
            </a:pPr>
            <a:endParaRPr lang="en-US" sz="20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514350" indent="-514350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5. All strings which do not contain the substring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ba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/>
            <a:r>
              <a:rPr lang="en-US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endParaRPr lang="pt-BR" sz="20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endParaRPr lang="pt-BR" sz="20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endParaRPr lang="en-US" sz="20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599" y="3842157"/>
            <a:ext cx="4756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000" b="1" dirty="0">
                <a:solidFill>
                  <a:srgbClr val="C00000"/>
                </a:solidFill>
              </a:rPr>
              <a:t>0</a:t>
            </a:r>
            <a:r>
              <a:rPr lang="en-US" sz="2000" dirty="0"/>
              <a:t>((</a:t>
            </a:r>
            <a:r>
              <a:rPr lang="en-US" sz="2000" b="1" dirty="0">
                <a:solidFill>
                  <a:srgbClr val="C00000"/>
                </a:solidFill>
              </a:rPr>
              <a:t>0</a:t>
            </a:r>
            <a:r>
              <a:rPr lang="en-US" sz="2000" dirty="0"/>
              <a:t>+1</a:t>
            </a:r>
            <a:r>
              <a:rPr lang="en-US" sz="2000" b="1" dirty="0"/>
              <a:t>) (</a:t>
            </a:r>
            <a:r>
              <a:rPr lang="en-US" sz="2000" b="1" dirty="0">
                <a:solidFill>
                  <a:srgbClr val="C00000"/>
                </a:solidFill>
              </a:rPr>
              <a:t>0</a:t>
            </a:r>
            <a:r>
              <a:rPr lang="en-US" sz="2000" b="1" dirty="0"/>
              <a:t>+1))* +  </a:t>
            </a:r>
            <a:r>
              <a:rPr lang="en-US" sz="2000" b="1" dirty="0">
                <a:solidFill>
                  <a:srgbClr val="C00000"/>
                </a:solidFill>
              </a:rPr>
              <a:t>1</a:t>
            </a:r>
            <a:r>
              <a:rPr lang="en-US" sz="2000" b="1" dirty="0">
                <a:solidFill>
                  <a:srgbClr val="000099"/>
                </a:solidFill>
              </a:rPr>
              <a:t>(0+</a:t>
            </a:r>
            <a:r>
              <a:rPr lang="en-US" sz="2000" b="1" dirty="0">
                <a:solidFill>
                  <a:srgbClr val="C00000"/>
                </a:solidFill>
              </a:rPr>
              <a:t>1</a:t>
            </a:r>
            <a:r>
              <a:rPr lang="en-US" sz="2000" b="1" dirty="0">
                <a:solidFill>
                  <a:srgbClr val="000099"/>
                </a:solidFill>
              </a:rPr>
              <a:t>)((0+1)(0+1))*</a:t>
            </a:r>
            <a:endParaRPr lang="pt-BR" sz="20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963347-555E-49EE-AEFF-A96C7CA00A14}"/>
              </a:ext>
            </a:extLst>
          </p:cNvPr>
          <p:cNvSpPr/>
          <p:nvPr/>
        </p:nvSpPr>
        <p:spPr>
          <a:xfrm>
            <a:off x="311944" y="755189"/>
            <a:ext cx="4756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pt-BR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((a + b) · (a + b) · (a + b))</a:t>
            </a:r>
            <a:r>
              <a:rPr lang="pt-BR" sz="2000" b="1" baseline="30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∗</a:t>
            </a:r>
            <a:endParaRPr lang="pt-BR" sz="20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D1C08-0041-499E-8420-259B2F897BAA}"/>
              </a:ext>
            </a:extLst>
          </p:cNvPr>
          <p:cNvSpPr/>
          <p:nvPr/>
        </p:nvSpPr>
        <p:spPr>
          <a:xfrm>
            <a:off x="217600" y="1717240"/>
            <a:ext cx="47566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pt-BR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a (</a:t>
            </a:r>
            <a:r>
              <a:rPr lang="en-US" sz="2000" b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US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)*a + b(</a:t>
            </a:r>
            <a:r>
              <a:rPr lang="en-US" sz="2000" b="1" dirty="0" err="1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a+b</a:t>
            </a:r>
            <a:r>
              <a:rPr lang="en-US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)*)</a:t>
            </a:r>
            <a:endParaRPr lang="pt-BR" sz="20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endParaRPr lang="pt-BR" sz="20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endParaRPr lang="pt-BR" sz="2000" b="1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B35FCA-4E5C-477C-9EA9-99C57446C2F2}"/>
              </a:ext>
            </a:extLst>
          </p:cNvPr>
          <p:cNvSpPr/>
          <p:nvPr/>
        </p:nvSpPr>
        <p:spPr>
          <a:xfrm>
            <a:off x="-184645" y="4647806"/>
            <a:ext cx="4756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/>
            <a:r>
              <a:rPr lang="en-US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	a </a:t>
            </a:r>
            <a:r>
              <a:rPr lang="en-US" sz="2000" b="1" baseline="30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∗ </a:t>
            </a:r>
            <a:r>
              <a:rPr lang="en-US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b </a:t>
            </a:r>
            <a:r>
              <a:rPr lang="en-US" sz="2000" b="1" baseline="300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∗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6D8452-A858-4BFB-B8AD-32F0BAD04AF9}"/>
              </a:ext>
            </a:extLst>
          </p:cNvPr>
          <p:cNvSpPr/>
          <p:nvPr/>
        </p:nvSpPr>
        <p:spPr>
          <a:xfrm>
            <a:off x="-355543" y="2581729"/>
            <a:ext cx="4756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/>
            <a:r>
              <a:rPr lang="en-US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pt-BR" sz="2000" b="1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 1* + (1* 0 1* 0 1*01)*</a:t>
            </a:r>
            <a:endParaRPr lang="en-US" sz="2000" b="1" baseline="30000" dirty="0">
              <a:solidFill>
                <a:srgbClr val="000099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9912-243F-416D-BEA2-5EA81D69B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NFA – </a:t>
            </a:r>
            <a:r>
              <a:rPr lang="el-GR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to NFA without </a:t>
            </a:r>
            <a:r>
              <a:rPr lang="el-GR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- moves conversion</a:t>
            </a:r>
            <a:r>
              <a:rPr lang="en-US" sz="3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1031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D1677B-05A7-4BF5-A705-F4173AE1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473"/>
            <a:ext cx="9144000" cy="2593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19CEF7-B443-4F0A-9796-5A4FFCF7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306" y="2718128"/>
            <a:ext cx="4919730" cy="197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5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16286" y="936171"/>
            <a:ext cx="3886200" cy="327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to FA conversion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steps</a:t>
            </a:r>
          </a:p>
          <a:p>
            <a:pPr lvl="1"/>
            <a:r>
              <a:rPr lang="en-US" b="1" dirty="0"/>
              <a:t>Construct NFA with epsilon transition</a:t>
            </a:r>
          </a:p>
          <a:p>
            <a:pPr lvl="1"/>
            <a:r>
              <a:rPr lang="en-US" b="1" dirty="0"/>
              <a:t>Convert it to NFA without epsilon transition</a:t>
            </a:r>
          </a:p>
          <a:p>
            <a:pPr lvl="1"/>
            <a:r>
              <a:rPr lang="en-US" b="1" dirty="0"/>
              <a:t>Construct  equivalent DFA.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3371" y="1055914"/>
            <a:ext cx="369025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570886-4C61-44DD-AC6A-52D38A10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" y="296919"/>
            <a:ext cx="9144000" cy="1095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FA5652-7E15-4898-9FFB-FB16A87AF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318" y="1477773"/>
            <a:ext cx="2704563" cy="1433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A1DEAB-89D9-415B-AFF9-400E06D84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9" y="3751320"/>
            <a:ext cx="8772525" cy="733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33B91C-0379-4B25-AA56-1635634B0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858" y="994330"/>
            <a:ext cx="3140196" cy="22049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3E9199-24B0-4366-BDA0-8DB643E5F6FD}"/>
                  </a:ext>
                </a:extLst>
              </p14:cNvPr>
              <p14:cNvContentPartPr/>
              <p14:nvPr/>
            </p14:nvContentPartPr>
            <p14:xfrm>
              <a:off x="8034480" y="1809720"/>
              <a:ext cx="71640" cy="12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3E9199-24B0-4366-BDA0-8DB643E5F6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5120" y="1800360"/>
                <a:ext cx="90360" cy="14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0875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28535-42DA-4EA2-B983-22F8A7537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18" y="1138541"/>
            <a:ext cx="2704563" cy="14332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58AEDE-B6B6-42DF-9338-6062362B9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87" y="885473"/>
            <a:ext cx="3614056" cy="220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77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2532B7-C11E-4C0A-AC0F-6C0F04F5F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86" y="1242303"/>
            <a:ext cx="7907628" cy="32684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F4C66C-3DD0-4FB7-9323-F91C7FEE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290" y="0"/>
            <a:ext cx="2704563" cy="14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21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C8F63E-9362-4CFD-ACE1-BA082913A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10" y="0"/>
            <a:ext cx="6490952" cy="2879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86952-A600-4983-9535-86E48E21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91" y="2879387"/>
            <a:ext cx="8036417" cy="17769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D48315-26DE-4904-89DB-EA4AF444D39C}"/>
                  </a:ext>
                </a:extLst>
              </p14:cNvPr>
              <p14:cNvContentPartPr/>
              <p14:nvPr/>
            </p14:nvContentPartPr>
            <p14:xfrm>
              <a:off x="2919240" y="1467000"/>
              <a:ext cx="1224360" cy="986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D48315-26DE-4904-89DB-EA4AF444D3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9880" y="1457640"/>
                <a:ext cx="1243080" cy="100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9094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8358B7-FC93-4919-AD53-D87A0D706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599043"/>
            <a:ext cx="6104586" cy="13618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FE6BF-2A15-432B-A058-C6B6B7BBD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71" y="1827661"/>
            <a:ext cx="1287887" cy="544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FA391-9E89-4243-AF0B-1C7F3941D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12" y="1931423"/>
            <a:ext cx="1931831" cy="4409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51E716-55F2-4B82-99E8-0EB661D446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00" y="2454478"/>
            <a:ext cx="4790941" cy="2654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96F3D-9172-439B-965F-2A80289E0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290" y="0"/>
            <a:ext cx="2704563" cy="14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4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B4FAE8-A011-48CE-8BEA-44DCA98E9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24" y="875489"/>
            <a:ext cx="5950039" cy="4332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36AC6-F170-40B2-9388-9A419B433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49" y="0"/>
            <a:ext cx="4868214" cy="875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E15E6-3106-4081-82FA-AD9B619DA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437" y="1248229"/>
            <a:ext cx="2704563" cy="14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57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28A25C-1969-4A20-9019-148F638AC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95" y="160216"/>
            <a:ext cx="3477296" cy="2341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B8F094-89E5-4C12-8317-6DAB461A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70" y="2571750"/>
            <a:ext cx="6774287" cy="25291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AB08E3-3EE8-4907-B3B1-437757237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694" y="160216"/>
            <a:ext cx="2704563" cy="143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30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53B6-F81E-4FE2-B331-F8984CC20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000" dirty="0"/>
              <a:t>1)Design a FA that accepts the language over ∑ = {0,1} containing strings with at least 2 zeroes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2) Design a FA that accepts the language over ∑ = {0,1} containing strings with at the most 2 zeroes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3) Design a FA that accepts the language over ∑ = {0,1} containing strings With exactly two zeroes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4) Design a FA that accepts the language over ∑ = {0,1} containing strings At least 2 consecutive zeroes.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64993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553B6-F81E-4FE2-B331-F8984CC20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642" y="329307"/>
            <a:ext cx="8520600" cy="841800"/>
          </a:xfrm>
        </p:spPr>
        <p:txBody>
          <a:bodyPr/>
          <a:lstStyle/>
          <a:p>
            <a:pPr algn="l"/>
            <a:r>
              <a:rPr lang="en-US" sz="2000" dirty="0"/>
              <a:t>1)Design a FA that accepts the language over ∑ = {0,1} containing strings with at least 2 zeroes</a:t>
            </a:r>
            <a:br>
              <a:rPr lang="en-US" sz="2000" dirty="0"/>
            </a:b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596701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D2DC-E309-4020-8527-340EB8A4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90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to </a:t>
            </a:r>
            <a:r>
              <a:rPr lang="en-US" sz="3600" dirty="0"/>
              <a:t>NFA - </a:t>
            </a:r>
            <a:r>
              <a:rPr lang="el-GR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dirty="0"/>
              <a:t> moves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61848" y="4267200"/>
            <a:ext cx="7567449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680" y="157654"/>
            <a:ext cx="8520600" cy="315311"/>
          </a:xfrm>
        </p:spPr>
        <p:txBody>
          <a:bodyPr/>
          <a:lstStyle/>
          <a:p>
            <a:r>
              <a:rPr lang="en-US" dirty="0"/>
              <a:t>RE to </a:t>
            </a:r>
            <a:r>
              <a:rPr lang="en-US" sz="3600" dirty="0"/>
              <a:t>NFA - </a:t>
            </a:r>
            <a:r>
              <a:rPr lang="el-GR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3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/>
              <a:t>moves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30292"/>
            <a:ext cx="44577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3454" y="680709"/>
            <a:ext cx="3878809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33875" y="2197646"/>
            <a:ext cx="4810125" cy="1880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9503" y="4372302"/>
            <a:ext cx="7157545" cy="63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918841" y="2627586"/>
            <a:ext cx="199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259861D-C8A0-4161-B50F-00D59C4586AA}"/>
                  </a:ext>
                </a:extLst>
              </p14:cNvPr>
              <p14:cNvContentPartPr/>
              <p14:nvPr/>
            </p14:nvContentPartPr>
            <p14:xfrm>
              <a:off x="1019160" y="1281240"/>
              <a:ext cx="7796520" cy="216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259861D-C8A0-4161-B50F-00D59C4586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9800" y="1271880"/>
                <a:ext cx="7815240" cy="218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34510" y="1008993"/>
            <a:ext cx="5465380" cy="2953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6782" y="1082566"/>
            <a:ext cx="5145963" cy="275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90680" y="157654"/>
            <a:ext cx="8520600" cy="315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 to </a:t>
            </a:r>
            <a:r>
              <a:rPr lang="en-US" sz="3600" dirty="0"/>
              <a:t>NFA - </a:t>
            </a:r>
            <a:r>
              <a:rPr lang="el-GR" sz="36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ε</a:t>
            </a:r>
            <a:r>
              <a:rPr lang="en-US" sz="3600" b="0" i="0" u="none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moves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FDE943-EF3D-4844-9B53-D77DE018D4FA}"/>
                  </a:ext>
                </a:extLst>
              </p14:cNvPr>
              <p14:cNvContentPartPr/>
              <p14:nvPr/>
            </p14:nvContentPartPr>
            <p14:xfrm>
              <a:off x="2471760" y="2104920"/>
              <a:ext cx="4205520" cy="60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FDE943-EF3D-4844-9B53-D77DE018D4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2400" y="2095560"/>
                <a:ext cx="4224240" cy="62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2233</Words>
  <Application>Microsoft Office PowerPoint</Application>
  <PresentationFormat>On-screen Show (16:9)</PresentationFormat>
  <Paragraphs>508</Paragraphs>
  <Slides>69</Slides>
  <Notes>7</Notes>
  <HiddenSlides>19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Arial Unicode MS</vt:lpstr>
      <vt:lpstr>Calibri</vt:lpstr>
      <vt:lpstr>Merriweather Sans</vt:lpstr>
      <vt:lpstr>Noto Sans Symbols</vt:lpstr>
      <vt:lpstr>Times New Roman</vt:lpstr>
      <vt:lpstr>Simple Light</vt:lpstr>
      <vt:lpstr>Automata Theory (ITC404)</vt:lpstr>
      <vt:lpstr>Contents</vt:lpstr>
      <vt:lpstr>Introduction</vt:lpstr>
      <vt:lpstr>Kleene’s Theorem</vt:lpstr>
      <vt:lpstr>RE to DFA conversion</vt:lpstr>
      <vt:lpstr>RE to FA conversion</vt:lpstr>
      <vt:lpstr>RE to NFA - ε moves</vt:lpstr>
      <vt:lpstr>RE to NFA - ε moves</vt:lpstr>
      <vt:lpstr>PowerPoint Presentation</vt:lpstr>
      <vt:lpstr>(a) NFA With Epsilon moves for (a+b)</vt:lpstr>
      <vt:lpstr>(b) NFA With Epsilon moves for (a+b)*</vt:lpstr>
      <vt:lpstr>PowerPoint Presentation</vt:lpstr>
      <vt:lpstr>Example 2</vt:lpstr>
      <vt:lpstr>Example 2</vt:lpstr>
      <vt:lpstr>NFA - ε To DFA Conversion : Direct Method I</vt:lpstr>
      <vt:lpstr>Example 1: Design a FA accepting the language represented by RE : r= 0*1*2*</vt:lpstr>
      <vt:lpstr>Design a FA accepting the language represented by RE : r= 0*1*2*</vt:lpstr>
      <vt:lpstr>Equivalent DFA</vt:lpstr>
      <vt:lpstr>PowerPoint Presentation</vt:lpstr>
      <vt:lpstr>PowerPoint Presentation</vt:lpstr>
      <vt:lpstr>(</vt:lpstr>
      <vt:lpstr>PowerPoint Presentation</vt:lpstr>
      <vt:lpstr>Example 3: Construct DFA that accepts the language represented by following 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NFA with ε to DFA: Direct Method II </vt:lpstr>
      <vt:lpstr>Example 1 Convert the following NFA with ε into its equivalent DFA.</vt:lpstr>
      <vt:lpstr>Example 1 </vt:lpstr>
      <vt:lpstr>Example 2 Steps for converting NFA with ε to DFA: </vt:lpstr>
      <vt:lpstr>Final DFA</vt:lpstr>
      <vt:lpstr>EXAMPLE  2</vt:lpstr>
      <vt:lpstr>Example 3  Convert the given NFA - ε into its equivalent DFA.</vt:lpstr>
      <vt:lpstr>Example 3  Convert the given NFA - ε into its equivalent DFA</vt:lpstr>
      <vt:lpstr>Example 3  Convert the given NFA - ε into its equivalent DFA</vt:lpstr>
      <vt:lpstr>The Partial DFA will be</vt:lpstr>
      <vt:lpstr>Example 3  Convert the given NFA - ε into its equivalent DFA</vt:lpstr>
      <vt:lpstr>Example 3  Convert the given NFA - ε into its equivalent DFA</vt:lpstr>
      <vt:lpstr>Final DFA will be as follows:</vt:lpstr>
      <vt:lpstr>Exercises</vt:lpstr>
      <vt:lpstr>Exercises</vt:lpstr>
      <vt:lpstr>Exercises</vt:lpstr>
      <vt:lpstr>Final DFA</vt:lpstr>
      <vt:lpstr>Exercises</vt:lpstr>
      <vt:lpstr>Exercise</vt:lpstr>
      <vt:lpstr>DFA TO RE (Writing a RE for the given DFA)</vt:lpstr>
      <vt:lpstr>1. Obtain the RE that denotes  the language accepted by following FA?</vt:lpstr>
      <vt:lpstr>2. Obtain the RE that denotes  the language accepted by following FA?</vt:lpstr>
      <vt:lpstr>3. Obtain the RE that denotes  the language accepted by following FA?</vt:lpstr>
      <vt:lpstr>4. Obtain the RE that denotes  the language accepted by following FA?</vt:lpstr>
      <vt:lpstr>4. Obtain the RE that denotes  the language accepted by following FA?</vt:lpstr>
      <vt:lpstr>5. Obtain the RE that denotes  the language accepted by following FA?</vt:lpstr>
      <vt:lpstr>6. Obtain the RE that denotes  the language accepted by following FA?</vt:lpstr>
      <vt:lpstr>Exercises</vt:lpstr>
      <vt:lpstr>NFA – ε to NFA without ε- moves conversion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1)Design a FA that accepts the language over ∑ = {0,1} containing strings with at least 2 zeroes  2) Design a FA that accepts the language over ∑ = {0,1} containing strings with at the most 2 zeroes  3) Design a FA that accepts the language over ∑ = {0,1} containing strings With exactly two zeroes  4) Design a FA that accepts the language over ∑ = {0,1} containing strings At least 2 consecutive zeroes. </vt:lpstr>
      <vt:lpstr>1)Design a FA that accepts the language over ∑ = {0,1} containing strings with at least 2 zeroes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Equivalence of RE and FA</dc:title>
  <dc:creator>SAI</dc:creator>
  <cp:lastModifiedBy>mrsnehete@gmail.com</cp:lastModifiedBy>
  <cp:revision>71</cp:revision>
  <dcterms:modified xsi:type="dcterms:W3CDTF">2021-03-04T06:44:56Z</dcterms:modified>
</cp:coreProperties>
</file>